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550" r:id="rId2"/>
    <p:sldId id="706" r:id="rId3"/>
    <p:sldId id="733" r:id="rId4"/>
    <p:sldId id="734" r:id="rId5"/>
    <p:sldId id="707" r:id="rId6"/>
    <p:sldId id="731" r:id="rId7"/>
    <p:sldId id="732" r:id="rId8"/>
    <p:sldId id="730" r:id="rId9"/>
    <p:sldId id="729" r:id="rId10"/>
    <p:sldId id="708" r:id="rId11"/>
    <p:sldId id="709" r:id="rId12"/>
    <p:sldId id="710" r:id="rId13"/>
    <p:sldId id="711" r:id="rId14"/>
    <p:sldId id="712" r:id="rId15"/>
    <p:sldId id="713" r:id="rId16"/>
    <p:sldId id="715" r:id="rId17"/>
    <p:sldId id="717" r:id="rId18"/>
    <p:sldId id="718" r:id="rId19"/>
    <p:sldId id="719" r:id="rId20"/>
    <p:sldId id="720" r:id="rId21"/>
    <p:sldId id="721" r:id="rId22"/>
    <p:sldId id="722" r:id="rId23"/>
    <p:sldId id="723" r:id="rId24"/>
    <p:sldId id="724" r:id="rId25"/>
    <p:sldId id="725" r:id="rId26"/>
    <p:sldId id="726" r:id="rId27"/>
    <p:sldId id="727" r:id="rId28"/>
    <p:sldId id="728" r:id="rId29"/>
  </p:sldIdLst>
  <p:sldSz cx="9144000" cy="6858000" type="screen4x3"/>
  <p:notesSz cx="6797675" cy="9926638"/>
  <p:defaultTextStyle>
    <a:defPPr>
      <a:defRPr lang="it-IT"/>
    </a:defPPr>
    <a:lvl1pPr algn="l" rtl="0" eaLnBrk="0" fontAlgn="base" hangingPunct="0">
      <a:spcBef>
        <a:spcPct val="0"/>
      </a:spcBef>
      <a:spcAft>
        <a:spcPct val="0"/>
      </a:spcAft>
      <a:defRPr sz="1200" b="1" i="1"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1200" b="1" i="1"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1200" b="1" i="1"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1200" b="1" i="1"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1200" b="1" i="1" kern="1200">
        <a:solidFill>
          <a:schemeClr val="bg1"/>
        </a:solidFill>
        <a:latin typeface="Arial" panose="020B0604020202020204" pitchFamily="34" charset="0"/>
        <a:ea typeface="+mn-ea"/>
        <a:cs typeface="+mn-cs"/>
      </a:defRPr>
    </a:lvl5pPr>
    <a:lvl6pPr marL="2286000" algn="l" defTabSz="914400" rtl="0" eaLnBrk="1" latinLnBrk="0" hangingPunct="1">
      <a:defRPr sz="1200" b="1" i="1" kern="1200">
        <a:solidFill>
          <a:schemeClr val="bg1"/>
        </a:solidFill>
        <a:latin typeface="Arial" panose="020B0604020202020204" pitchFamily="34" charset="0"/>
        <a:ea typeface="+mn-ea"/>
        <a:cs typeface="+mn-cs"/>
      </a:defRPr>
    </a:lvl6pPr>
    <a:lvl7pPr marL="2743200" algn="l" defTabSz="914400" rtl="0" eaLnBrk="1" latinLnBrk="0" hangingPunct="1">
      <a:defRPr sz="1200" b="1" i="1" kern="1200">
        <a:solidFill>
          <a:schemeClr val="bg1"/>
        </a:solidFill>
        <a:latin typeface="Arial" panose="020B0604020202020204" pitchFamily="34" charset="0"/>
        <a:ea typeface="+mn-ea"/>
        <a:cs typeface="+mn-cs"/>
      </a:defRPr>
    </a:lvl7pPr>
    <a:lvl8pPr marL="3200400" algn="l" defTabSz="914400" rtl="0" eaLnBrk="1" latinLnBrk="0" hangingPunct="1">
      <a:defRPr sz="1200" b="1" i="1" kern="1200">
        <a:solidFill>
          <a:schemeClr val="bg1"/>
        </a:solidFill>
        <a:latin typeface="Arial" panose="020B0604020202020204" pitchFamily="34" charset="0"/>
        <a:ea typeface="+mn-ea"/>
        <a:cs typeface="+mn-cs"/>
      </a:defRPr>
    </a:lvl8pPr>
    <a:lvl9pPr marL="3657600" algn="l" defTabSz="914400" rtl="0" eaLnBrk="1" latinLnBrk="0" hangingPunct="1">
      <a:defRPr sz="1200" b="1" i="1"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CCFF"/>
    <a:srgbClr val="18725D"/>
    <a:srgbClr val="CCFFCC"/>
    <a:srgbClr val="1FE5E5"/>
    <a:srgbClr val="2486E0"/>
    <a:srgbClr val="FF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p:normalViewPr>
  <p:slideViewPr>
    <p:cSldViewPr>
      <p:cViewPr varScale="1">
        <p:scale>
          <a:sx n="115" d="100"/>
          <a:sy n="115" d="100"/>
        </p:scale>
        <p:origin x="14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010"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l" defTabSz="915988" eaLnBrk="1" hangingPunct="1">
              <a:defRPr b="0" i="0">
                <a:solidFill>
                  <a:schemeClr val="tx1"/>
                </a:solidFill>
                <a:latin typeface="Times New Roman" pitchFamily="18" charset="0"/>
              </a:defRPr>
            </a:lvl1pPr>
          </a:lstStyle>
          <a:p>
            <a:pPr>
              <a:defRPr/>
            </a:pPr>
            <a:endParaRPr lang="it-IT"/>
          </a:p>
        </p:txBody>
      </p:sp>
      <p:sp>
        <p:nvSpPr>
          <p:cNvPr id="163843" name="Rectangle 3"/>
          <p:cNvSpPr>
            <a:spLocks noGrp="1" noChangeArrowheads="1"/>
          </p:cNvSpPr>
          <p:nvPr>
            <p:ph type="dt" sz="quarter" idx="1"/>
          </p:nvPr>
        </p:nvSpPr>
        <p:spPr bwMode="auto">
          <a:xfrm>
            <a:off x="3852863" y="0"/>
            <a:ext cx="2944812" cy="49530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defTabSz="915988" eaLnBrk="1" hangingPunct="1">
              <a:defRPr b="0" i="0">
                <a:solidFill>
                  <a:schemeClr val="tx1"/>
                </a:solidFill>
                <a:latin typeface="Times New Roman" pitchFamily="18" charset="0"/>
              </a:defRPr>
            </a:lvl1pPr>
          </a:lstStyle>
          <a:p>
            <a:pPr>
              <a:defRPr/>
            </a:pPr>
            <a:endParaRPr lang="it-IT"/>
          </a:p>
        </p:txBody>
      </p:sp>
      <p:sp>
        <p:nvSpPr>
          <p:cNvPr id="163844" name="Rectangle 4"/>
          <p:cNvSpPr>
            <a:spLocks noGrp="1" noChangeArrowheads="1"/>
          </p:cNvSpPr>
          <p:nvPr>
            <p:ph type="ftr" sz="quarter" idx="2"/>
          </p:nvPr>
        </p:nvSpPr>
        <p:spPr bwMode="auto">
          <a:xfrm>
            <a:off x="0" y="9431338"/>
            <a:ext cx="2944813" cy="49530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l" defTabSz="915988" eaLnBrk="1" hangingPunct="1">
              <a:defRPr b="0" i="0">
                <a:solidFill>
                  <a:schemeClr val="tx1"/>
                </a:solidFill>
                <a:latin typeface="Times New Roman" pitchFamily="18" charset="0"/>
              </a:defRPr>
            </a:lvl1pPr>
          </a:lstStyle>
          <a:p>
            <a:pPr>
              <a:defRPr/>
            </a:pPr>
            <a:endParaRPr lang="it-IT"/>
          </a:p>
        </p:txBody>
      </p:sp>
      <p:sp>
        <p:nvSpPr>
          <p:cNvPr id="163845" name="Rectangle 5"/>
          <p:cNvSpPr>
            <a:spLocks noGrp="1" noChangeArrowheads="1"/>
          </p:cNvSpPr>
          <p:nvPr>
            <p:ph type="sldNum" sz="quarter" idx="3"/>
          </p:nvPr>
        </p:nvSpPr>
        <p:spPr bwMode="auto">
          <a:xfrm>
            <a:off x="3852863" y="9431338"/>
            <a:ext cx="2944812" cy="49530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defTabSz="915988" eaLnBrk="1" hangingPunct="1">
              <a:defRPr b="0" i="0">
                <a:solidFill>
                  <a:schemeClr val="tx1"/>
                </a:solidFill>
                <a:latin typeface="Times New Roman" panose="02020603050405020304" pitchFamily="18" charset="0"/>
              </a:defRPr>
            </a:lvl1pPr>
          </a:lstStyle>
          <a:p>
            <a:pPr>
              <a:defRPr/>
            </a:pPr>
            <a:fld id="{1C85328D-605B-418A-9502-7915C53DCC02}" type="slidenum">
              <a:rPr lang="it-IT" altLang="de-DE"/>
              <a:pPr>
                <a:defRPr/>
              </a:pPr>
              <a:t>‹Nr.›</a:t>
            </a:fld>
            <a:endParaRPr lang="it-IT"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l" defTabSz="915988" eaLnBrk="1" hangingPunct="1">
              <a:defRPr b="0" i="0">
                <a:solidFill>
                  <a:schemeClr val="tx1"/>
                </a:solidFill>
                <a:latin typeface="Times New Roman" pitchFamily="18" charset="0"/>
              </a:defRPr>
            </a:lvl1pPr>
          </a:lstStyle>
          <a:p>
            <a:pPr>
              <a:defRPr/>
            </a:pPr>
            <a:endParaRPr lang="it-IT"/>
          </a:p>
        </p:txBody>
      </p:sp>
      <p:sp>
        <p:nvSpPr>
          <p:cNvPr id="3075" name="Rectangle 3"/>
          <p:cNvSpPr>
            <a:spLocks noGrp="1" noChangeArrowheads="1"/>
          </p:cNvSpPr>
          <p:nvPr>
            <p:ph type="dt" idx="1"/>
          </p:nvPr>
        </p:nvSpPr>
        <p:spPr bwMode="auto">
          <a:xfrm>
            <a:off x="3852863" y="0"/>
            <a:ext cx="2944812" cy="49530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defTabSz="915988" eaLnBrk="1" hangingPunct="1">
              <a:defRPr b="0" i="0">
                <a:solidFill>
                  <a:schemeClr val="tx1"/>
                </a:solidFill>
                <a:latin typeface="Times New Roman" pitchFamily="18" charset="0"/>
              </a:defRPr>
            </a:lvl1pPr>
          </a:lstStyle>
          <a:p>
            <a:pPr>
              <a:defRPr/>
            </a:pPr>
            <a:endParaRPr lang="it-IT"/>
          </a:p>
        </p:txBody>
      </p:sp>
      <p:sp>
        <p:nvSpPr>
          <p:cNvPr id="307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078" name="Rectangle 6"/>
          <p:cNvSpPr>
            <a:spLocks noGrp="1" noChangeArrowheads="1"/>
          </p:cNvSpPr>
          <p:nvPr>
            <p:ph type="ftr" sz="quarter" idx="4"/>
          </p:nvPr>
        </p:nvSpPr>
        <p:spPr bwMode="auto">
          <a:xfrm>
            <a:off x="0" y="9431338"/>
            <a:ext cx="2944813" cy="49530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l" defTabSz="915988" eaLnBrk="1" hangingPunct="1">
              <a:defRPr b="0" i="0">
                <a:solidFill>
                  <a:schemeClr val="tx1"/>
                </a:solidFill>
                <a:latin typeface="Times New Roman" pitchFamily="18" charset="0"/>
              </a:defRPr>
            </a:lvl1pPr>
          </a:lstStyle>
          <a:p>
            <a:pPr>
              <a:defRPr/>
            </a:pPr>
            <a:endParaRPr lang="it-IT"/>
          </a:p>
        </p:txBody>
      </p:sp>
      <p:sp>
        <p:nvSpPr>
          <p:cNvPr id="3079" name="Rectangle 7"/>
          <p:cNvSpPr>
            <a:spLocks noGrp="1" noChangeArrowheads="1"/>
          </p:cNvSpPr>
          <p:nvPr>
            <p:ph type="sldNum" sz="quarter" idx="5"/>
          </p:nvPr>
        </p:nvSpPr>
        <p:spPr bwMode="auto">
          <a:xfrm>
            <a:off x="3852863" y="9431338"/>
            <a:ext cx="2944812" cy="49530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defTabSz="915988" eaLnBrk="1" hangingPunct="1">
              <a:defRPr b="0" i="0">
                <a:solidFill>
                  <a:schemeClr val="tx1"/>
                </a:solidFill>
                <a:latin typeface="Times New Roman" panose="02020603050405020304" pitchFamily="18" charset="0"/>
              </a:defRPr>
            </a:lvl1pPr>
          </a:lstStyle>
          <a:p>
            <a:pPr>
              <a:defRPr/>
            </a:pPr>
            <a:fld id="{8827111C-FB59-48F3-BB92-F46BD319B510}" type="slidenum">
              <a:rPr lang="it-IT" altLang="de-DE"/>
              <a:pPr>
                <a:defRPr/>
              </a:pPr>
              <a:t>‹Nr.›</a:t>
            </a:fld>
            <a:endParaRPr lang="it-I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482600" y="850900"/>
            <a:ext cx="816927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 name="Line 11"/>
          <p:cNvSpPr>
            <a:spLocks noChangeShapeType="1"/>
          </p:cNvSpPr>
          <p:nvPr userDrawn="1"/>
        </p:nvSpPr>
        <p:spPr bwMode="auto">
          <a:xfrm>
            <a:off x="482600" y="6464300"/>
            <a:ext cx="816927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 name="Text Box 25"/>
          <p:cNvSpPr txBox="1">
            <a:spLocks noChangeArrowheads="1"/>
          </p:cNvSpPr>
          <p:nvPr userDrawn="1"/>
        </p:nvSpPr>
        <p:spPr bwMode="auto">
          <a:xfrm>
            <a:off x="381000" y="349250"/>
            <a:ext cx="6858000" cy="519113"/>
          </a:xfrm>
          <a:prstGeom prst="rect">
            <a:avLst/>
          </a:prstGeom>
          <a:noFill/>
          <a:ln>
            <a:noFill/>
          </a:ln>
          <a:extLst/>
        </p:spPr>
        <p:txBody>
          <a:bodyPr>
            <a:spAutoFit/>
          </a:bodyPr>
          <a:lstStyle>
            <a:lvl1pPr algn="r">
              <a:defRPr sz="1200" b="1" i="1">
                <a:solidFill>
                  <a:schemeClr val="bg1"/>
                </a:solidFill>
                <a:latin typeface="Arial" panose="020B0604020202020204" pitchFamily="34" charset="0"/>
              </a:defRPr>
            </a:lvl1pPr>
            <a:lvl2pPr marL="742950" indent="-285750" algn="r">
              <a:defRPr sz="1200" b="1" i="1">
                <a:solidFill>
                  <a:schemeClr val="bg1"/>
                </a:solidFill>
                <a:latin typeface="Arial" panose="020B0604020202020204" pitchFamily="34" charset="0"/>
              </a:defRPr>
            </a:lvl2pPr>
            <a:lvl3pPr marL="1143000" indent="-228600" algn="r">
              <a:defRPr sz="1200" b="1" i="1">
                <a:solidFill>
                  <a:schemeClr val="bg1"/>
                </a:solidFill>
                <a:latin typeface="Arial" panose="020B0604020202020204" pitchFamily="34" charset="0"/>
              </a:defRPr>
            </a:lvl3pPr>
            <a:lvl4pPr marL="1600200" indent="-228600" algn="r">
              <a:defRPr sz="1200" b="1" i="1">
                <a:solidFill>
                  <a:schemeClr val="bg1"/>
                </a:solidFill>
                <a:latin typeface="Arial" panose="020B0604020202020204" pitchFamily="34" charset="0"/>
              </a:defRPr>
            </a:lvl4pPr>
            <a:lvl5pPr marL="2057400" indent="-228600" algn="r">
              <a:defRPr sz="1200" b="1" i="1">
                <a:solidFill>
                  <a:schemeClr val="bg1"/>
                </a:solidFill>
                <a:latin typeface="Arial" panose="020B0604020202020204" pitchFamily="34" charset="0"/>
              </a:defRPr>
            </a:lvl5pPr>
            <a:lvl6pPr marL="2514600" indent="-228600" algn="r" eaLnBrk="0" fontAlgn="base" hangingPunct="0">
              <a:spcBef>
                <a:spcPct val="0"/>
              </a:spcBef>
              <a:spcAft>
                <a:spcPct val="0"/>
              </a:spcAft>
              <a:defRPr sz="1200" b="1" i="1">
                <a:solidFill>
                  <a:schemeClr val="bg1"/>
                </a:solidFill>
                <a:latin typeface="Arial" panose="020B0604020202020204" pitchFamily="34" charset="0"/>
              </a:defRPr>
            </a:lvl6pPr>
            <a:lvl7pPr marL="2971800" indent="-228600" algn="r" eaLnBrk="0" fontAlgn="base" hangingPunct="0">
              <a:spcBef>
                <a:spcPct val="0"/>
              </a:spcBef>
              <a:spcAft>
                <a:spcPct val="0"/>
              </a:spcAft>
              <a:defRPr sz="1200" b="1" i="1">
                <a:solidFill>
                  <a:schemeClr val="bg1"/>
                </a:solidFill>
                <a:latin typeface="Arial" panose="020B0604020202020204" pitchFamily="34" charset="0"/>
              </a:defRPr>
            </a:lvl7pPr>
            <a:lvl8pPr marL="3429000" indent="-228600" algn="r" eaLnBrk="0" fontAlgn="base" hangingPunct="0">
              <a:spcBef>
                <a:spcPct val="0"/>
              </a:spcBef>
              <a:spcAft>
                <a:spcPct val="0"/>
              </a:spcAft>
              <a:defRPr sz="1200" b="1" i="1">
                <a:solidFill>
                  <a:schemeClr val="bg1"/>
                </a:solidFill>
                <a:latin typeface="Arial" panose="020B0604020202020204" pitchFamily="34" charset="0"/>
              </a:defRPr>
            </a:lvl8pPr>
            <a:lvl9pPr marL="3886200" indent="-228600" algn="r" eaLnBrk="0" fontAlgn="base" hangingPunct="0">
              <a:spcBef>
                <a:spcPct val="0"/>
              </a:spcBef>
              <a:spcAft>
                <a:spcPct val="0"/>
              </a:spcAft>
              <a:defRPr sz="1200" b="1" i="1">
                <a:solidFill>
                  <a:schemeClr val="bg1"/>
                </a:solidFill>
                <a:latin typeface="Arial" panose="020B0604020202020204" pitchFamily="34" charset="0"/>
              </a:defRPr>
            </a:lvl9pPr>
          </a:lstStyle>
          <a:p>
            <a:pPr algn="l" eaLnBrk="1" hangingPunct="1">
              <a:spcBef>
                <a:spcPct val="50000"/>
              </a:spcBef>
              <a:defRPr/>
            </a:pPr>
            <a:endParaRPr lang="en-GB" altLang="de-DE" sz="2800" i="0" smtClean="0">
              <a:solidFill>
                <a:srgbClr val="FF6400"/>
              </a:solidFill>
              <a:latin typeface="Verdana" panose="020B0604030504040204" pitchFamily="34" charset="0"/>
            </a:endParaRPr>
          </a:p>
        </p:txBody>
      </p:sp>
      <p:sp>
        <p:nvSpPr>
          <p:cNvPr id="7" name="Text Box 35"/>
          <p:cNvSpPr txBox="1">
            <a:spLocks noChangeArrowheads="1"/>
          </p:cNvSpPr>
          <p:nvPr userDrawn="1"/>
        </p:nvSpPr>
        <p:spPr bwMode="auto">
          <a:xfrm>
            <a:off x="506413" y="6529388"/>
            <a:ext cx="5073650" cy="274637"/>
          </a:xfrm>
          <a:prstGeom prst="rect">
            <a:avLst/>
          </a:prstGeom>
          <a:noFill/>
          <a:ln>
            <a:noFill/>
          </a:ln>
          <a:extLst/>
        </p:spPr>
        <p:txBody>
          <a:bodyPr>
            <a:spAutoFit/>
          </a:bodyPr>
          <a:lstStyle>
            <a:lvl1pPr algn="r">
              <a:defRPr sz="1200" b="1" i="1">
                <a:solidFill>
                  <a:schemeClr val="bg1"/>
                </a:solidFill>
                <a:latin typeface="Arial" panose="020B0604020202020204" pitchFamily="34" charset="0"/>
              </a:defRPr>
            </a:lvl1pPr>
            <a:lvl2pPr marL="742950" indent="-285750" algn="r">
              <a:defRPr sz="1200" b="1" i="1">
                <a:solidFill>
                  <a:schemeClr val="bg1"/>
                </a:solidFill>
                <a:latin typeface="Arial" panose="020B0604020202020204" pitchFamily="34" charset="0"/>
              </a:defRPr>
            </a:lvl2pPr>
            <a:lvl3pPr marL="1143000" indent="-228600" algn="r">
              <a:defRPr sz="1200" b="1" i="1">
                <a:solidFill>
                  <a:schemeClr val="bg1"/>
                </a:solidFill>
                <a:latin typeface="Arial" panose="020B0604020202020204" pitchFamily="34" charset="0"/>
              </a:defRPr>
            </a:lvl3pPr>
            <a:lvl4pPr marL="1600200" indent="-228600" algn="r">
              <a:defRPr sz="1200" b="1" i="1">
                <a:solidFill>
                  <a:schemeClr val="bg1"/>
                </a:solidFill>
                <a:latin typeface="Arial" panose="020B0604020202020204" pitchFamily="34" charset="0"/>
              </a:defRPr>
            </a:lvl4pPr>
            <a:lvl5pPr marL="2057400" indent="-228600" algn="r">
              <a:defRPr sz="1200" b="1" i="1">
                <a:solidFill>
                  <a:schemeClr val="bg1"/>
                </a:solidFill>
                <a:latin typeface="Arial" panose="020B0604020202020204" pitchFamily="34" charset="0"/>
              </a:defRPr>
            </a:lvl5pPr>
            <a:lvl6pPr marL="2514600" indent="-228600" algn="r" eaLnBrk="0" fontAlgn="base" hangingPunct="0">
              <a:spcBef>
                <a:spcPct val="0"/>
              </a:spcBef>
              <a:spcAft>
                <a:spcPct val="0"/>
              </a:spcAft>
              <a:defRPr sz="1200" b="1" i="1">
                <a:solidFill>
                  <a:schemeClr val="bg1"/>
                </a:solidFill>
                <a:latin typeface="Arial" panose="020B0604020202020204" pitchFamily="34" charset="0"/>
              </a:defRPr>
            </a:lvl6pPr>
            <a:lvl7pPr marL="2971800" indent="-228600" algn="r" eaLnBrk="0" fontAlgn="base" hangingPunct="0">
              <a:spcBef>
                <a:spcPct val="0"/>
              </a:spcBef>
              <a:spcAft>
                <a:spcPct val="0"/>
              </a:spcAft>
              <a:defRPr sz="1200" b="1" i="1">
                <a:solidFill>
                  <a:schemeClr val="bg1"/>
                </a:solidFill>
                <a:latin typeface="Arial" panose="020B0604020202020204" pitchFamily="34" charset="0"/>
              </a:defRPr>
            </a:lvl7pPr>
            <a:lvl8pPr marL="3429000" indent="-228600" algn="r" eaLnBrk="0" fontAlgn="base" hangingPunct="0">
              <a:spcBef>
                <a:spcPct val="0"/>
              </a:spcBef>
              <a:spcAft>
                <a:spcPct val="0"/>
              </a:spcAft>
              <a:defRPr sz="1200" b="1" i="1">
                <a:solidFill>
                  <a:schemeClr val="bg1"/>
                </a:solidFill>
                <a:latin typeface="Arial" panose="020B0604020202020204" pitchFamily="34" charset="0"/>
              </a:defRPr>
            </a:lvl8pPr>
            <a:lvl9pPr marL="3886200" indent="-228600" algn="r" eaLnBrk="0" fontAlgn="base" hangingPunct="0">
              <a:spcBef>
                <a:spcPct val="0"/>
              </a:spcBef>
              <a:spcAft>
                <a:spcPct val="0"/>
              </a:spcAft>
              <a:defRPr sz="1200" b="1" i="1">
                <a:solidFill>
                  <a:schemeClr val="bg1"/>
                </a:solidFill>
                <a:latin typeface="Arial" panose="020B0604020202020204" pitchFamily="34" charset="0"/>
              </a:defRPr>
            </a:lvl9pPr>
          </a:lstStyle>
          <a:p>
            <a:pPr algn="l" eaLnBrk="1" hangingPunct="1">
              <a:spcBef>
                <a:spcPct val="50000"/>
              </a:spcBef>
              <a:defRPr/>
            </a:pPr>
            <a:endParaRPr lang="en-GB" altLang="de-DE" i="0" smtClean="0">
              <a:solidFill>
                <a:schemeClr val="folHlink"/>
              </a:solidFill>
            </a:endParaRPr>
          </a:p>
        </p:txBody>
      </p:sp>
      <p:sp>
        <p:nvSpPr>
          <p:cNvPr id="8" name="Text Box 36"/>
          <p:cNvSpPr txBox="1">
            <a:spLocks noChangeArrowheads="1"/>
          </p:cNvSpPr>
          <p:nvPr userDrawn="1"/>
        </p:nvSpPr>
        <p:spPr bwMode="auto">
          <a:xfrm>
            <a:off x="2052638" y="6538913"/>
            <a:ext cx="6696075" cy="274637"/>
          </a:xfrm>
          <a:prstGeom prst="rect">
            <a:avLst/>
          </a:prstGeom>
          <a:noFill/>
          <a:ln>
            <a:noFill/>
          </a:ln>
          <a:extLst/>
        </p:spPr>
        <p:txBody>
          <a:bodyPr>
            <a:spAutoFit/>
          </a:bodyPr>
          <a:lstStyle>
            <a:lvl1pPr algn="r">
              <a:defRPr sz="1200" b="1" i="1">
                <a:solidFill>
                  <a:schemeClr val="bg1"/>
                </a:solidFill>
                <a:latin typeface="Arial" panose="020B0604020202020204" pitchFamily="34" charset="0"/>
              </a:defRPr>
            </a:lvl1pPr>
            <a:lvl2pPr marL="742950" indent="-285750" algn="r">
              <a:defRPr sz="1200" b="1" i="1">
                <a:solidFill>
                  <a:schemeClr val="bg1"/>
                </a:solidFill>
                <a:latin typeface="Arial" panose="020B0604020202020204" pitchFamily="34" charset="0"/>
              </a:defRPr>
            </a:lvl2pPr>
            <a:lvl3pPr marL="1143000" indent="-228600" algn="r">
              <a:defRPr sz="1200" b="1" i="1">
                <a:solidFill>
                  <a:schemeClr val="bg1"/>
                </a:solidFill>
                <a:latin typeface="Arial" panose="020B0604020202020204" pitchFamily="34" charset="0"/>
              </a:defRPr>
            </a:lvl3pPr>
            <a:lvl4pPr marL="1600200" indent="-228600" algn="r">
              <a:defRPr sz="1200" b="1" i="1">
                <a:solidFill>
                  <a:schemeClr val="bg1"/>
                </a:solidFill>
                <a:latin typeface="Arial" panose="020B0604020202020204" pitchFamily="34" charset="0"/>
              </a:defRPr>
            </a:lvl4pPr>
            <a:lvl5pPr marL="2057400" indent="-228600" algn="r">
              <a:defRPr sz="1200" b="1" i="1">
                <a:solidFill>
                  <a:schemeClr val="bg1"/>
                </a:solidFill>
                <a:latin typeface="Arial" panose="020B0604020202020204" pitchFamily="34" charset="0"/>
              </a:defRPr>
            </a:lvl5pPr>
            <a:lvl6pPr marL="2514600" indent="-228600" algn="r" eaLnBrk="0" fontAlgn="base" hangingPunct="0">
              <a:spcBef>
                <a:spcPct val="0"/>
              </a:spcBef>
              <a:spcAft>
                <a:spcPct val="0"/>
              </a:spcAft>
              <a:defRPr sz="1200" b="1" i="1">
                <a:solidFill>
                  <a:schemeClr val="bg1"/>
                </a:solidFill>
                <a:latin typeface="Arial" panose="020B0604020202020204" pitchFamily="34" charset="0"/>
              </a:defRPr>
            </a:lvl6pPr>
            <a:lvl7pPr marL="2971800" indent="-228600" algn="r" eaLnBrk="0" fontAlgn="base" hangingPunct="0">
              <a:spcBef>
                <a:spcPct val="0"/>
              </a:spcBef>
              <a:spcAft>
                <a:spcPct val="0"/>
              </a:spcAft>
              <a:defRPr sz="1200" b="1" i="1">
                <a:solidFill>
                  <a:schemeClr val="bg1"/>
                </a:solidFill>
                <a:latin typeface="Arial" panose="020B0604020202020204" pitchFamily="34" charset="0"/>
              </a:defRPr>
            </a:lvl7pPr>
            <a:lvl8pPr marL="3429000" indent="-228600" algn="r" eaLnBrk="0" fontAlgn="base" hangingPunct="0">
              <a:spcBef>
                <a:spcPct val="0"/>
              </a:spcBef>
              <a:spcAft>
                <a:spcPct val="0"/>
              </a:spcAft>
              <a:defRPr sz="1200" b="1" i="1">
                <a:solidFill>
                  <a:schemeClr val="bg1"/>
                </a:solidFill>
                <a:latin typeface="Arial" panose="020B0604020202020204" pitchFamily="34" charset="0"/>
              </a:defRPr>
            </a:lvl8pPr>
            <a:lvl9pPr marL="3886200" indent="-228600" algn="r" eaLnBrk="0" fontAlgn="base" hangingPunct="0">
              <a:spcBef>
                <a:spcPct val="0"/>
              </a:spcBef>
              <a:spcAft>
                <a:spcPct val="0"/>
              </a:spcAft>
              <a:defRPr sz="1200" b="1" i="1">
                <a:solidFill>
                  <a:schemeClr val="bg1"/>
                </a:solidFill>
                <a:latin typeface="Arial" panose="020B0604020202020204" pitchFamily="34" charset="0"/>
              </a:defRPr>
            </a:lvl9pPr>
          </a:lstStyle>
          <a:p>
            <a:pPr eaLnBrk="1" hangingPunct="1">
              <a:spcBef>
                <a:spcPct val="50000"/>
              </a:spcBef>
              <a:defRPr/>
            </a:pPr>
            <a:r>
              <a:rPr lang="de-AT" altLang="de-DE" i="0" dirty="0" smtClean="0">
                <a:solidFill>
                  <a:schemeClr val="folHlink"/>
                </a:solidFill>
              </a:rPr>
              <a:t>© Institut für Klassische Philologie, Mittel- und Neulatein 2021</a:t>
            </a:r>
            <a:endParaRPr lang="en-GB" altLang="de-DE" i="0" dirty="0" smtClean="0">
              <a:solidFill>
                <a:schemeClr val="folHlink"/>
              </a:solidFill>
            </a:endParaRPr>
          </a:p>
        </p:txBody>
      </p:sp>
      <p:sp>
        <p:nvSpPr>
          <p:cNvPr id="6164" name="Rectangle 20"/>
          <p:cNvSpPr>
            <a:spLocks noGrp="1" noChangeArrowheads="1"/>
          </p:cNvSpPr>
          <p:nvPr>
            <p:ph type="ctrTitle"/>
          </p:nvPr>
        </p:nvSpPr>
        <p:spPr>
          <a:xfrm>
            <a:off x="468313" y="1196975"/>
            <a:ext cx="8153400" cy="1676400"/>
          </a:xfrm>
          <a:solidFill>
            <a:schemeClr val="tx1"/>
          </a:solidFill>
        </p:spPr>
        <p:txBody>
          <a:bodyPr/>
          <a:lstStyle>
            <a:lvl1pPr>
              <a:defRPr sz="3200" b="1">
                <a:solidFill>
                  <a:schemeClr val="bg1"/>
                </a:solidFill>
              </a:defRPr>
            </a:lvl1pPr>
          </a:lstStyle>
          <a:p>
            <a:r>
              <a:rPr lang="it-IT"/>
              <a:t>Fare clic per modificare lo stile del titolo dello schema</a:t>
            </a:r>
          </a:p>
        </p:txBody>
      </p:sp>
      <p:sp>
        <p:nvSpPr>
          <p:cNvPr id="6165" name="Rectangle 21"/>
          <p:cNvSpPr>
            <a:spLocks noGrp="1" noChangeArrowheads="1"/>
          </p:cNvSpPr>
          <p:nvPr>
            <p:ph type="subTitle" idx="1"/>
          </p:nvPr>
        </p:nvSpPr>
        <p:spPr>
          <a:xfrm>
            <a:off x="468313" y="2924175"/>
            <a:ext cx="8154987" cy="3476625"/>
          </a:xfrm>
          <a:solidFill>
            <a:srgbClr val="F0007F"/>
          </a:solidFill>
        </p:spPr>
        <p:txBody>
          <a:bodyPr/>
          <a:lstStyle>
            <a:lvl1pPr marL="0" indent="0">
              <a:defRPr sz="2400">
                <a:solidFill>
                  <a:schemeClr val="bg1"/>
                </a:solidFill>
              </a:defRPr>
            </a:lvl1pPr>
          </a:lstStyle>
          <a:p>
            <a:r>
              <a:rPr lang="it-IT"/>
              <a:t>Fare clic per modificare lo stile del sottotitolo dello schema</a:t>
            </a:r>
          </a:p>
        </p:txBody>
      </p:sp>
      <p:sp>
        <p:nvSpPr>
          <p:cNvPr id="9" name="Rectangle 24"/>
          <p:cNvSpPr>
            <a:spLocks noGrp="1" noChangeArrowheads="1"/>
          </p:cNvSpPr>
          <p:nvPr>
            <p:ph type="sldNum" sz="quarter" idx="10"/>
          </p:nvPr>
        </p:nvSpPr>
        <p:spPr/>
        <p:txBody>
          <a:bodyPr/>
          <a:lstStyle>
            <a:lvl1pPr>
              <a:defRPr/>
            </a:lvl1pPr>
          </a:lstStyle>
          <a:p>
            <a:pPr>
              <a:defRPr/>
            </a:pPr>
            <a:fld id="{0E211F61-AB12-4EF9-9D50-04BD5A642893}" type="slidenum">
              <a:rPr lang="it-IT" altLang="de-DE"/>
              <a:pPr>
                <a:defRPr/>
              </a:pPr>
              <a:t>‹Nr.›</a:t>
            </a:fld>
            <a:endParaRPr lang="it-IT" altLang="de-DE"/>
          </a:p>
        </p:txBody>
      </p:sp>
    </p:spTree>
    <p:extLst>
      <p:ext uri="{BB962C8B-B14F-4D97-AF65-F5344CB8AC3E}">
        <p14:creationId xmlns:p14="http://schemas.microsoft.com/office/powerpoint/2010/main" val="3778448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pPr>
              <a:defRPr/>
            </a:pPr>
            <a:fld id="{46120CD0-36E8-4941-A150-D7F16956B213}" type="slidenum">
              <a:rPr lang="it-IT" altLang="de-DE"/>
              <a:pPr>
                <a:defRPr/>
              </a:pPr>
              <a:t>‹Nr.›</a:t>
            </a:fld>
            <a:endParaRPr lang="it-IT" altLang="de-DE"/>
          </a:p>
        </p:txBody>
      </p:sp>
    </p:spTree>
    <p:extLst>
      <p:ext uri="{BB962C8B-B14F-4D97-AF65-F5344CB8AC3E}">
        <p14:creationId xmlns:p14="http://schemas.microsoft.com/office/powerpoint/2010/main" val="2970039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80200" y="876300"/>
            <a:ext cx="2095500" cy="54737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93700" y="876300"/>
            <a:ext cx="6134100" cy="54737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pPr>
              <a:defRPr/>
            </a:pPr>
            <a:fld id="{F7040119-0BBA-4411-A17F-66EEA713CE58}" type="slidenum">
              <a:rPr lang="it-IT" altLang="de-DE"/>
              <a:pPr>
                <a:defRPr/>
              </a:pPr>
              <a:t>‹Nr.›</a:t>
            </a:fld>
            <a:endParaRPr lang="it-IT" altLang="de-DE"/>
          </a:p>
        </p:txBody>
      </p:sp>
    </p:spTree>
    <p:extLst>
      <p:ext uri="{BB962C8B-B14F-4D97-AF65-F5344CB8AC3E}">
        <p14:creationId xmlns:p14="http://schemas.microsoft.com/office/powerpoint/2010/main" val="288028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pPr>
              <a:defRPr/>
            </a:pPr>
            <a:fld id="{D7DDC50E-02C0-4C80-8CF6-ACF7A1E84E4D}" type="slidenum">
              <a:rPr lang="it-IT" altLang="de-DE"/>
              <a:pPr>
                <a:defRPr/>
              </a:pPr>
              <a:t>‹Nr.›</a:t>
            </a:fld>
            <a:endParaRPr lang="it-IT" altLang="de-DE"/>
          </a:p>
        </p:txBody>
      </p:sp>
    </p:spTree>
    <p:extLst>
      <p:ext uri="{BB962C8B-B14F-4D97-AF65-F5344CB8AC3E}">
        <p14:creationId xmlns:p14="http://schemas.microsoft.com/office/powerpoint/2010/main" val="6822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A858E97B-41F6-447A-A8BF-C4B27D9953FC}" type="slidenum">
              <a:rPr lang="it-IT" altLang="de-DE"/>
              <a:pPr>
                <a:defRPr/>
              </a:pPr>
              <a:t>‹Nr.›</a:t>
            </a:fld>
            <a:endParaRPr lang="it-IT" altLang="de-DE"/>
          </a:p>
        </p:txBody>
      </p:sp>
    </p:spTree>
    <p:extLst>
      <p:ext uri="{BB962C8B-B14F-4D97-AF65-F5344CB8AC3E}">
        <p14:creationId xmlns:p14="http://schemas.microsoft.com/office/powerpoint/2010/main" val="346597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93700" y="1752600"/>
            <a:ext cx="4114800" cy="459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0900" y="1752600"/>
            <a:ext cx="4114800" cy="459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0"/>
          </p:nvPr>
        </p:nvSpPr>
        <p:spPr>
          <a:ln/>
        </p:spPr>
        <p:txBody>
          <a:bodyPr/>
          <a:lstStyle>
            <a:lvl1pPr>
              <a:defRPr/>
            </a:lvl1pPr>
          </a:lstStyle>
          <a:p>
            <a:pPr>
              <a:defRPr/>
            </a:pPr>
            <a:fld id="{45DF6075-3AF8-44CC-939A-73E796350C18}" type="slidenum">
              <a:rPr lang="it-IT" altLang="de-DE"/>
              <a:pPr>
                <a:defRPr/>
              </a:pPr>
              <a:t>‹Nr.›</a:t>
            </a:fld>
            <a:endParaRPr lang="it-IT" altLang="de-DE"/>
          </a:p>
        </p:txBody>
      </p:sp>
    </p:spTree>
    <p:extLst>
      <p:ext uri="{BB962C8B-B14F-4D97-AF65-F5344CB8AC3E}">
        <p14:creationId xmlns:p14="http://schemas.microsoft.com/office/powerpoint/2010/main" val="4211060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sldNum" sz="quarter" idx="10"/>
          </p:nvPr>
        </p:nvSpPr>
        <p:spPr>
          <a:ln/>
        </p:spPr>
        <p:txBody>
          <a:bodyPr/>
          <a:lstStyle>
            <a:lvl1pPr>
              <a:defRPr/>
            </a:lvl1pPr>
          </a:lstStyle>
          <a:p>
            <a:pPr>
              <a:defRPr/>
            </a:pPr>
            <a:fld id="{50E57C18-41BA-4256-B708-CD035BA2E60D}" type="slidenum">
              <a:rPr lang="it-IT" altLang="de-DE"/>
              <a:pPr>
                <a:defRPr/>
              </a:pPr>
              <a:t>‹Nr.›</a:t>
            </a:fld>
            <a:endParaRPr lang="it-IT" altLang="de-DE"/>
          </a:p>
        </p:txBody>
      </p:sp>
    </p:spTree>
    <p:extLst>
      <p:ext uri="{BB962C8B-B14F-4D97-AF65-F5344CB8AC3E}">
        <p14:creationId xmlns:p14="http://schemas.microsoft.com/office/powerpoint/2010/main" val="303516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6"/>
          <p:cNvSpPr>
            <a:spLocks noGrp="1" noChangeArrowheads="1"/>
          </p:cNvSpPr>
          <p:nvPr>
            <p:ph type="sldNum" sz="quarter" idx="10"/>
          </p:nvPr>
        </p:nvSpPr>
        <p:spPr>
          <a:ln/>
        </p:spPr>
        <p:txBody>
          <a:bodyPr/>
          <a:lstStyle>
            <a:lvl1pPr>
              <a:defRPr/>
            </a:lvl1pPr>
          </a:lstStyle>
          <a:p>
            <a:pPr>
              <a:defRPr/>
            </a:pPr>
            <a:fld id="{BC8C06D3-E8FA-4CBB-83AD-B548DEADF8C3}" type="slidenum">
              <a:rPr lang="it-IT" altLang="de-DE"/>
              <a:pPr>
                <a:defRPr/>
              </a:pPr>
              <a:t>‹Nr.›</a:t>
            </a:fld>
            <a:endParaRPr lang="it-IT" altLang="de-DE"/>
          </a:p>
        </p:txBody>
      </p:sp>
    </p:spTree>
    <p:extLst>
      <p:ext uri="{BB962C8B-B14F-4D97-AF65-F5344CB8AC3E}">
        <p14:creationId xmlns:p14="http://schemas.microsoft.com/office/powerpoint/2010/main" val="4115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1FF4B3B-FD38-42C1-AC4C-9695EB3316FC}" type="slidenum">
              <a:rPr lang="it-IT" altLang="de-DE"/>
              <a:pPr>
                <a:defRPr/>
              </a:pPr>
              <a:t>‹Nr.›</a:t>
            </a:fld>
            <a:endParaRPr lang="it-IT" altLang="de-DE"/>
          </a:p>
        </p:txBody>
      </p:sp>
    </p:spTree>
    <p:extLst>
      <p:ext uri="{BB962C8B-B14F-4D97-AF65-F5344CB8AC3E}">
        <p14:creationId xmlns:p14="http://schemas.microsoft.com/office/powerpoint/2010/main" val="236496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53E93A1E-6A59-497D-BDC9-1B95B6F7BA86}" type="slidenum">
              <a:rPr lang="it-IT" altLang="de-DE"/>
              <a:pPr>
                <a:defRPr/>
              </a:pPr>
              <a:t>‹Nr.›</a:t>
            </a:fld>
            <a:endParaRPr lang="it-IT" altLang="de-DE"/>
          </a:p>
        </p:txBody>
      </p:sp>
    </p:spTree>
    <p:extLst>
      <p:ext uri="{BB962C8B-B14F-4D97-AF65-F5344CB8AC3E}">
        <p14:creationId xmlns:p14="http://schemas.microsoft.com/office/powerpoint/2010/main" val="24685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B1A8453A-A1CE-4709-961F-E7BAC8D8E641}" type="slidenum">
              <a:rPr lang="it-IT" altLang="de-DE"/>
              <a:pPr>
                <a:defRPr/>
              </a:pPr>
              <a:t>‹Nr.›</a:t>
            </a:fld>
            <a:endParaRPr lang="it-IT" altLang="de-DE"/>
          </a:p>
        </p:txBody>
      </p:sp>
    </p:spTree>
    <p:extLst>
      <p:ext uri="{BB962C8B-B14F-4D97-AF65-F5344CB8AC3E}">
        <p14:creationId xmlns:p14="http://schemas.microsoft.com/office/powerpoint/2010/main" val="256773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37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de-DE" smtClean="0"/>
              <a:t>Fare clic per modificare lo stile del titolo dello schema</a:t>
            </a:r>
          </a:p>
        </p:txBody>
      </p:sp>
      <p:sp>
        <p:nvSpPr>
          <p:cNvPr id="1030" name="Rectangle 6"/>
          <p:cNvSpPr>
            <a:spLocks noGrp="1" noChangeArrowheads="1"/>
          </p:cNvSpPr>
          <p:nvPr>
            <p:ph type="sldNum" sz="quarter" idx="4"/>
          </p:nvPr>
        </p:nvSpPr>
        <p:spPr bwMode="auto">
          <a:xfrm>
            <a:off x="7162800" y="508000"/>
            <a:ext cx="1600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solidFill>
                  <a:schemeClr val="tx1"/>
                </a:solidFill>
              </a:defRPr>
            </a:lvl1pPr>
          </a:lstStyle>
          <a:p>
            <a:pPr>
              <a:defRPr/>
            </a:pPr>
            <a:fld id="{E6580A0C-1DD4-482D-AE3C-21BAE062A478}" type="slidenum">
              <a:rPr lang="it-IT" altLang="de-DE"/>
              <a:pPr>
                <a:defRPr/>
              </a:pPr>
              <a:t>‹Nr.›</a:t>
            </a:fld>
            <a:endParaRPr lang="it-IT" altLang="de-DE"/>
          </a:p>
        </p:txBody>
      </p:sp>
      <p:sp>
        <p:nvSpPr>
          <p:cNvPr id="1028" name="Line 8"/>
          <p:cNvSpPr>
            <a:spLocks noChangeShapeType="1"/>
          </p:cNvSpPr>
          <p:nvPr userDrawn="1"/>
        </p:nvSpPr>
        <p:spPr bwMode="auto">
          <a:xfrm>
            <a:off x="482600" y="850900"/>
            <a:ext cx="816927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29" name="Rectangle 17"/>
          <p:cNvSpPr>
            <a:spLocks noGrp="1" noChangeArrowheads="1"/>
          </p:cNvSpPr>
          <p:nvPr>
            <p:ph type="body" idx="1"/>
          </p:nvPr>
        </p:nvSpPr>
        <p:spPr bwMode="auto">
          <a:xfrm>
            <a:off x="393700" y="1752600"/>
            <a:ext cx="83820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de-DE" smtClean="0"/>
              <a:t>Fare clic per modificare gli stili del testo dello schema</a:t>
            </a:r>
          </a:p>
          <a:p>
            <a:pPr lvl="1"/>
            <a:r>
              <a:rPr lang="it-IT" altLang="de-DE" smtClean="0"/>
              <a:t>Secondo livello</a:t>
            </a:r>
          </a:p>
          <a:p>
            <a:pPr lvl="2"/>
            <a:r>
              <a:rPr lang="it-IT" altLang="de-DE" smtClean="0"/>
              <a:t>Terzo livello</a:t>
            </a:r>
          </a:p>
          <a:p>
            <a:pPr lvl="3"/>
            <a:r>
              <a:rPr lang="it-IT" altLang="de-DE" smtClean="0"/>
              <a:t>Quarto livello</a:t>
            </a:r>
          </a:p>
          <a:p>
            <a:pPr lvl="4"/>
            <a:r>
              <a:rPr lang="it-IT" altLang="de-DE" smtClean="0"/>
              <a:t>Quinto livello</a:t>
            </a:r>
          </a:p>
        </p:txBody>
      </p:sp>
      <p:sp>
        <p:nvSpPr>
          <p:cNvPr id="2" name="Text Box 39"/>
          <p:cNvSpPr txBox="1">
            <a:spLocks noChangeArrowheads="1"/>
          </p:cNvSpPr>
          <p:nvPr userDrawn="1"/>
        </p:nvSpPr>
        <p:spPr bwMode="auto">
          <a:xfrm>
            <a:off x="381000" y="228600"/>
            <a:ext cx="7848600" cy="519113"/>
          </a:xfrm>
          <a:prstGeom prst="rect">
            <a:avLst/>
          </a:prstGeom>
          <a:noFill/>
          <a:ln>
            <a:noFill/>
          </a:ln>
          <a:extLst/>
        </p:spPr>
        <p:txBody>
          <a:bodyPr>
            <a:spAutoFit/>
          </a:bodyPr>
          <a:lstStyle>
            <a:lvl1pPr algn="r">
              <a:defRPr sz="1200" b="1" i="1">
                <a:solidFill>
                  <a:schemeClr val="bg1"/>
                </a:solidFill>
                <a:latin typeface="Arial" panose="020B0604020202020204" pitchFamily="34" charset="0"/>
              </a:defRPr>
            </a:lvl1pPr>
            <a:lvl2pPr marL="742950" indent="-285750" algn="r">
              <a:defRPr sz="1200" b="1" i="1">
                <a:solidFill>
                  <a:schemeClr val="bg1"/>
                </a:solidFill>
                <a:latin typeface="Arial" panose="020B0604020202020204" pitchFamily="34" charset="0"/>
              </a:defRPr>
            </a:lvl2pPr>
            <a:lvl3pPr marL="1143000" indent="-228600" algn="r">
              <a:defRPr sz="1200" b="1" i="1">
                <a:solidFill>
                  <a:schemeClr val="bg1"/>
                </a:solidFill>
                <a:latin typeface="Arial" panose="020B0604020202020204" pitchFamily="34" charset="0"/>
              </a:defRPr>
            </a:lvl3pPr>
            <a:lvl4pPr marL="1600200" indent="-228600" algn="r">
              <a:defRPr sz="1200" b="1" i="1">
                <a:solidFill>
                  <a:schemeClr val="bg1"/>
                </a:solidFill>
                <a:latin typeface="Arial" panose="020B0604020202020204" pitchFamily="34" charset="0"/>
              </a:defRPr>
            </a:lvl4pPr>
            <a:lvl5pPr marL="2057400" indent="-228600" algn="r">
              <a:defRPr sz="1200" b="1" i="1">
                <a:solidFill>
                  <a:schemeClr val="bg1"/>
                </a:solidFill>
                <a:latin typeface="Arial" panose="020B0604020202020204" pitchFamily="34" charset="0"/>
              </a:defRPr>
            </a:lvl5pPr>
            <a:lvl6pPr marL="2514600" indent="-228600" algn="r" eaLnBrk="0" fontAlgn="base" hangingPunct="0">
              <a:spcBef>
                <a:spcPct val="0"/>
              </a:spcBef>
              <a:spcAft>
                <a:spcPct val="0"/>
              </a:spcAft>
              <a:defRPr sz="1200" b="1" i="1">
                <a:solidFill>
                  <a:schemeClr val="bg1"/>
                </a:solidFill>
                <a:latin typeface="Arial" panose="020B0604020202020204" pitchFamily="34" charset="0"/>
              </a:defRPr>
            </a:lvl6pPr>
            <a:lvl7pPr marL="2971800" indent="-228600" algn="r" eaLnBrk="0" fontAlgn="base" hangingPunct="0">
              <a:spcBef>
                <a:spcPct val="0"/>
              </a:spcBef>
              <a:spcAft>
                <a:spcPct val="0"/>
              </a:spcAft>
              <a:defRPr sz="1200" b="1" i="1">
                <a:solidFill>
                  <a:schemeClr val="bg1"/>
                </a:solidFill>
                <a:latin typeface="Arial" panose="020B0604020202020204" pitchFamily="34" charset="0"/>
              </a:defRPr>
            </a:lvl7pPr>
            <a:lvl8pPr marL="3429000" indent="-228600" algn="r" eaLnBrk="0" fontAlgn="base" hangingPunct="0">
              <a:spcBef>
                <a:spcPct val="0"/>
              </a:spcBef>
              <a:spcAft>
                <a:spcPct val="0"/>
              </a:spcAft>
              <a:defRPr sz="1200" b="1" i="1">
                <a:solidFill>
                  <a:schemeClr val="bg1"/>
                </a:solidFill>
                <a:latin typeface="Arial" panose="020B0604020202020204" pitchFamily="34" charset="0"/>
              </a:defRPr>
            </a:lvl8pPr>
            <a:lvl9pPr marL="3886200" indent="-228600" algn="r" eaLnBrk="0" fontAlgn="base" hangingPunct="0">
              <a:spcBef>
                <a:spcPct val="0"/>
              </a:spcBef>
              <a:spcAft>
                <a:spcPct val="0"/>
              </a:spcAft>
              <a:defRPr sz="1200" b="1" i="1">
                <a:solidFill>
                  <a:schemeClr val="bg1"/>
                </a:solidFill>
                <a:latin typeface="Arial" panose="020B0604020202020204" pitchFamily="34" charset="0"/>
              </a:defRPr>
            </a:lvl9pPr>
          </a:lstStyle>
          <a:p>
            <a:pPr algn="l" eaLnBrk="1" hangingPunct="1">
              <a:spcBef>
                <a:spcPct val="50000"/>
              </a:spcBef>
              <a:defRPr/>
            </a:pPr>
            <a:endParaRPr lang="en-GB" altLang="de-DE" sz="2800" i="0" smtClean="0">
              <a:solidFill>
                <a:srgbClr val="FF6400"/>
              </a:solidFill>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5363" r:id="rId1"/>
    <p:sldLayoutId id="2147485353" r:id="rId2"/>
    <p:sldLayoutId id="2147485354" r:id="rId3"/>
    <p:sldLayoutId id="2147485355" r:id="rId4"/>
    <p:sldLayoutId id="2147485356" r:id="rId5"/>
    <p:sldLayoutId id="2147485357" r:id="rId6"/>
    <p:sldLayoutId id="2147485358" r:id="rId7"/>
    <p:sldLayoutId id="2147485359" r:id="rId8"/>
    <p:sldLayoutId id="2147485360" r:id="rId9"/>
    <p:sldLayoutId id="2147485361" r:id="rId10"/>
    <p:sldLayoutId id="2147485362" r:id="rId11"/>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342900" indent="-342900" algn="l" rtl="0" eaLnBrk="0" fontAlgn="base" hangingPunct="0">
        <a:lnSpc>
          <a:spcPct val="120000"/>
        </a:lnSpc>
        <a:spcBef>
          <a:spcPct val="50000"/>
        </a:spcBef>
        <a:spcAft>
          <a:spcPct val="0"/>
        </a:spcAft>
        <a:buChar char="•"/>
        <a:defRPr sz="2000">
          <a:solidFill>
            <a:schemeClr val="tx1"/>
          </a:solidFill>
          <a:latin typeface="+mn-lt"/>
          <a:ea typeface="+mn-ea"/>
          <a:cs typeface="+mn-cs"/>
        </a:defRPr>
      </a:lvl1pPr>
      <a:lvl2pPr marL="742950" indent="-285750" algn="l" rtl="0" eaLnBrk="0" fontAlgn="base" hangingPunct="0">
        <a:lnSpc>
          <a:spcPct val="120000"/>
        </a:lnSpc>
        <a:spcBef>
          <a:spcPct val="50000"/>
        </a:spcBef>
        <a:spcAft>
          <a:spcPct val="0"/>
        </a:spcAft>
        <a:buChar char="–"/>
        <a:defRPr sz="2800">
          <a:solidFill>
            <a:schemeClr val="tx1"/>
          </a:solidFill>
          <a:latin typeface="+mn-lt"/>
        </a:defRPr>
      </a:lvl2pPr>
      <a:lvl3pPr marL="1143000" indent="-228600" algn="l" rtl="0" eaLnBrk="0" fontAlgn="base" hangingPunct="0">
        <a:lnSpc>
          <a:spcPct val="120000"/>
        </a:lnSpc>
        <a:spcBef>
          <a:spcPct val="50000"/>
        </a:spcBef>
        <a:spcAft>
          <a:spcPct val="0"/>
        </a:spcAft>
        <a:buChar char="•"/>
        <a:defRPr sz="1600">
          <a:solidFill>
            <a:schemeClr val="tx1"/>
          </a:solidFill>
          <a:latin typeface="+mn-lt"/>
        </a:defRPr>
      </a:lvl3pPr>
      <a:lvl4pPr marL="1600200" indent="-228600" algn="l" rtl="0" eaLnBrk="0" fontAlgn="base" hangingPunct="0">
        <a:lnSpc>
          <a:spcPct val="120000"/>
        </a:lnSpc>
        <a:spcBef>
          <a:spcPct val="50000"/>
        </a:spcBef>
        <a:spcAft>
          <a:spcPct val="0"/>
        </a:spcAft>
        <a:buChar char="–"/>
        <a:defRPr sz="1400">
          <a:solidFill>
            <a:schemeClr val="tx1"/>
          </a:solidFill>
          <a:latin typeface="+mn-lt"/>
        </a:defRPr>
      </a:lvl4pPr>
      <a:lvl5pPr marL="2057400" indent="-228600" algn="l" rtl="0" eaLnBrk="0" fontAlgn="base" hangingPunct="0">
        <a:lnSpc>
          <a:spcPct val="120000"/>
        </a:lnSpc>
        <a:spcBef>
          <a:spcPct val="50000"/>
        </a:spcBef>
        <a:spcAft>
          <a:spcPct val="0"/>
        </a:spcAft>
        <a:buChar char="»"/>
        <a:defRPr sz="1200">
          <a:solidFill>
            <a:schemeClr val="tx1"/>
          </a:solidFill>
          <a:latin typeface="+mn-lt"/>
        </a:defRPr>
      </a:lvl5pPr>
      <a:lvl6pPr marL="2514600" indent="-228600" algn="l" rtl="0" fontAlgn="base">
        <a:lnSpc>
          <a:spcPct val="120000"/>
        </a:lnSpc>
        <a:spcBef>
          <a:spcPct val="50000"/>
        </a:spcBef>
        <a:spcAft>
          <a:spcPct val="0"/>
        </a:spcAft>
        <a:defRPr sz="1200">
          <a:solidFill>
            <a:schemeClr val="tx1"/>
          </a:solidFill>
          <a:latin typeface="+mn-lt"/>
        </a:defRPr>
      </a:lvl6pPr>
      <a:lvl7pPr marL="2971800" indent="-228600" algn="l" rtl="0" fontAlgn="base">
        <a:lnSpc>
          <a:spcPct val="120000"/>
        </a:lnSpc>
        <a:spcBef>
          <a:spcPct val="50000"/>
        </a:spcBef>
        <a:spcAft>
          <a:spcPct val="0"/>
        </a:spcAft>
        <a:defRPr sz="1200">
          <a:solidFill>
            <a:schemeClr val="tx1"/>
          </a:solidFill>
          <a:latin typeface="+mn-lt"/>
        </a:defRPr>
      </a:lvl7pPr>
      <a:lvl8pPr marL="3429000" indent="-228600" algn="l" rtl="0" fontAlgn="base">
        <a:lnSpc>
          <a:spcPct val="120000"/>
        </a:lnSpc>
        <a:spcBef>
          <a:spcPct val="50000"/>
        </a:spcBef>
        <a:spcAft>
          <a:spcPct val="0"/>
        </a:spcAft>
        <a:defRPr sz="1200">
          <a:solidFill>
            <a:schemeClr val="tx1"/>
          </a:solidFill>
          <a:latin typeface="+mn-lt"/>
        </a:defRPr>
      </a:lvl8pPr>
      <a:lvl9pPr marL="3886200" indent="-228600" algn="l" rtl="0" fontAlgn="base">
        <a:lnSpc>
          <a:spcPct val="120000"/>
        </a:lnSpc>
        <a:spcBef>
          <a:spcPct val="50000"/>
        </a:spcBef>
        <a:spcAft>
          <a:spcPct val="0"/>
        </a:spcAft>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univie.ac.a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univie.ac.at/" TargetMode="External"/><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3.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5.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9.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8.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0.gif"/><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1.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mailto:sonja.schreiner@vetmeduni.ac.at" TargetMode="External"/><Relationship Id="rId3" Type="http://schemas.openxmlformats.org/officeDocument/2006/relationships/slideLayout" Target="../slideLayouts/slideLayout1.xml"/><Relationship Id="rId7" Type="http://schemas.openxmlformats.org/officeDocument/2006/relationships/hyperlink" Target="mailto:sonja.schreiner@univie.ac.at"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2.png"/><Relationship Id="rId5" Type="http://schemas.openxmlformats.org/officeDocument/2006/relationships/image" Target="../media/image1.png"/><Relationship Id="rId4" Type="http://schemas.openxmlformats.org/officeDocument/2006/relationships/hyperlink" Target="http://www.univie.ac.at/" TargetMode="Externa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hyperlink" Target="http://www.univie.ac.at/" TargetMode="Externa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hyperlink" Target="http://www.univie.ac.a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www.univie.ac.at/"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hyperlink" Target="http://www.univie.ac.at/"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hyperlink" Target="http://www.univie.ac.at/" TargetMode="Externa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1.xml"/><Relationship Id="rId7" Type="http://schemas.openxmlformats.org/officeDocument/2006/relationships/image" Target="../media/image20.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emf"/><Relationship Id="rId5" Type="http://schemas.openxmlformats.org/officeDocument/2006/relationships/image" Target="../media/image1.png"/><Relationship Id="rId4" Type="http://schemas.openxmlformats.org/officeDocument/2006/relationships/hyperlink" Target="http://www.univie.ac.at/" TargetMode="Externa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7E6DFD90-5A75-4522-8AB6-088F954C0FCC}" type="slidenum">
              <a:rPr lang="it-IT" altLang="de-DE" sz="1400" smtClean="0"/>
              <a:pPr>
                <a:lnSpc>
                  <a:spcPct val="100000"/>
                </a:lnSpc>
                <a:spcBef>
                  <a:spcPct val="0"/>
                </a:spcBef>
                <a:buFontTx/>
                <a:buNone/>
              </a:pPr>
              <a:t>1</a:t>
            </a:fld>
            <a:endParaRPr lang="it-IT" altLang="de-DE" sz="1400" smtClean="0"/>
          </a:p>
        </p:txBody>
      </p:sp>
      <p:sp>
        <p:nvSpPr>
          <p:cNvPr id="5123"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buFontTx/>
              <a:buNone/>
            </a:pPr>
            <a:endParaRPr lang="de-AT" altLang="de-DE" smtClean="0">
              <a:solidFill>
                <a:schemeClr val="accent2"/>
              </a:solidFill>
            </a:endParaRPr>
          </a:p>
          <a:p>
            <a:pPr eaLnBrk="1" hangingPunct="1">
              <a:buFontTx/>
              <a:buNone/>
            </a:pPr>
            <a:r>
              <a:rPr lang="de-AT" altLang="de-DE" smtClean="0">
                <a:solidFill>
                  <a:schemeClr val="accent2"/>
                </a:solidFill>
              </a:rPr>
              <a:t>. </a:t>
            </a:r>
          </a:p>
        </p:txBody>
      </p:sp>
      <p:sp>
        <p:nvSpPr>
          <p:cNvPr id="5124"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b="0" i="0"/>
              <a:t>Sonja Schreiner’s online-contribution to «Our Mythical Nature»</a:t>
            </a:r>
          </a:p>
        </p:txBody>
      </p:sp>
      <p:sp>
        <p:nvSpPr>
          <p:cNvPr id="5125"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5126"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5127" name="Rectangle 6"/>
          <p:cNvSpPr>
            <a:spLocks noGrp="1" noChangeArrowheads="1"/>
          </p:cNvSpPr>
          <p:nvPr>
            <p:ph type="ctrTitle"/>
          </p:nvPr>
        </p:nvSpPr>
        <p:spPr>
          <a:xfrm>
            <a:off x="468313" y="1412875"/>
            <a:ext cx="8207375" cy="4824413"/>
          </a:xfrm>
          <a:solidFill>
            <a:srgbClr val="6699FF"/>
          </a:solidFill>
        </p:spPr>
        <p:txBody>
          <a:bodyPr/>
          <a:lstStyle/>
          <a:p>
            <a:pPr algn="r" eaLnBrk="1" hangingPunct="1">
              <a:spcBef>
                <a:spcPts val="600"/>
              </a:spcBef>
            </a:pPr>
            <a:r>
              <a:rPr lang="de-AT" altLang="de-DE" sz="4400" b="0" i="1" smtClean="0">
                <a:solidFill>
                  <a:srgbClr val="FFFF66"/>
                </a:solidFill>
              </a:rPr>
              <a:t/>
            </a:r>
            <a:br>
              <a:rPr lang="de-AT" altLang="de-DE" sz="4400" b="0" i="1" smtClean="0">
                <a:solidFill>
                  <a:srgbClr val="FFFF66"/>
                </a:solidFill>
              </a:rPr>
            </a:br>
            <a:r>
              <a:rPr lang="de-AT" altLang="de-DE" b="0" smtClean="0">
                <a:solidFill>
                  <a:srgbClr val="ABD5FF"/>
                </a:solidFill>
              </a:rPr>
              <a:t/>
            </a:r>
            <a:br>
              <a:rPr lang="de-AT" altLang="de-DE" b="0" smtClean="0">
                <a:solidFill>
                  <a:srgbClr val="ABD5FF"/>
                </a:solidFill>
              </a:rPr>
            </a:br>
            <a:r>
              <a:rPr lang="de-AT" altLang="de-DE" sz="1600" b="0" smtClean="0">
                <a:solidFill>
                  <a:srgbClr val="ABD5FF"/>
                </a:solidFill>
              </a:rPr>
              <a:t/>
            </a:r>
            <a:br>
              <a:rPr lang="de-AT" altLang="de-DE" sz="1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sp>
        <p:nvSpPr>
          <p:cNvPr id="3080" name="Textfeld 10"/>
          <p:cNvSpPr txBox="1">
            <a:spLocks noChangeArrowheads="1"/>
          </p:cNvSpPr>
          <p:nvPr/>
        </p:nvSpPr>
        <p:spPr bwMode="auto">
          <a:xfrm>
            <a:off x="-139700" y="1428750"/>
            <a:ext cx="92837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eaLnBrk="1" hangingPunct="1">
              <a:defRPr/>
            </a:pPr>
            <a:endParaRPr lang="en-GB" altLang="de-DE" sz="2000" b="0" i="0" dirty="0" smtClean="0">
              <a:solidFill>
                <a:srgbClr val="FFFF00"/>
              </a:solidFill>
            </a:endParaRPr>
          </a:p>
          <a:p>
            <a:pPr algn="ctr">
              <a:defRPr/>
            </a:pPr>
            <a:r>
              <a:rPr lang="en-US" altLang="de-DE" sz="3200" b="0" dirty="0" smtClean="0">
                <a:solidFill>
                  <a:srgbClr val="FFFF00"/>
                </a:solidFill>
              </a:rPr>
              <a:t>Witty Education: </a:t>
            </a:r>
          </a:p>
          <a:p>
            <a:pPr algn="ctr">
              <a:defRPr/>
            </a:pPr>
            <a:endParaRPr lang="en-US" altLang="de-DE" sz="3200" b="0" dirty="0" smtClean="0">
              <a:solidFill>
                <a:srgbClr val="FFFF00"/>
              </a:solidFill>
            </a:endParaRPr>
          </a:p>
          <a:p>
            <a:pPr algn="ctr">
              <a:defRPr/>
            </a:pPr>
            <a:r>
              <a:rPr lang="en-US" altLang="de-DE" sz="3200" b="0" dirty="0" smtClean="0">
                <a:solidFill>
                  <a:schemeClr val="accent5"/>
                </a:solidFill>
              </a:rPr>
              <a:t>Environment, Landscape </a:t>
            </a:r>
          </a:p>
          <a:p>
            <a:pPr algn="ctr">
              <a:defRPr/>
            </a:pPr>
            <a:r>
              <a:rPr lang="en-US" altLang="de-DE" sz="3200" b="0" dirty="0" smtClean="0">
                <a:solidFill>
                  <a:schemeClr val="accent5"/>
                </a:solidFill>
              </a:rPr>
              <a:t>and Nature as Atmospheric Background </a:t>
            </a:r>
          </a:p>
          <a:p>
            <a:pPr algn="ctr">
              <a:defRPr/>
            </a:pPr>
            <a:r>
              <a:rPr lang="en-US" altLang="de-DE" sz="3200" b="0" dirty="0" smtClean="0">
                <a:solidFill>
                  <a:schemeClr val="accent5"/>
                </a:solidFill>
              </a:rPr>
              <a:t>and Stage Setting in </a:t>
            </a:r>
          </a:p>
          <a:p>
            <a:pPr algn="ctr">
              <a:defRPr/>
            </a:pPr>
            <a:endParaRPr lang="en-US" altLang="de-DE" sz="3200" b="0" dirty="0" smtClean="0">
              <a:solidFill>
                <a:srgbClr val="FFFF00"/>
              </a:solidFill>
            </a:endParaRPr>
          </a:p>
          <a:p>
            <a:pPr algn="ctr">
              <a:defRPr/>
            </a:pPr>
            <a:r>
              <a:rPr lang="en-US" altLang="de-DE" sz="3200" b="0" dirty="0" smtClean="0">
                <a:solidFill>
                  <a:srgbClr val="FFFF00"/>
                </a:solidFill>
              </a:rPr>
              <a:t>Friedrich Wilhelm </a:t>
            </a:r>
            <a:r>
              <a:rPr lang="en-US" altLang="de-DE" sz="3200" b="0" dirty="0" err="1" smtClean="0">
                <a:solidFill>
                  <a:srgbClr val="FFFF00"/>
                </a:solidFill>
              </a:rPr>
              <a:t>Zachariä’s</a:t>
            </a:r>
            <a:r>
              <a:rPr lang="en-US" altLang="de-DE" sz="3200" b="0" dirty="0" smtClean="0">
                <a:solidFill>
                  <a:srgbClr val="FFFF00"/>
                </a:solidFill>
              </a:rPr>
              <a:t> (1726–1777) </a:t>
            </a:r>
          </a:p>
          <a:p>
            <a:pPr algn="ctr">
              <a:defRPr/>
            </a:pPr>
            <a:r>
              <a:rPr lang="en-US" altLang="de-DE" sz="3200" b="0" dirty="0" smtClean="0">
                <a:solidFill>
                  <a:schemeClr val="accent5"/>
                </a:solidFill>
              </a:rPr>
              <a:t>Mock-Heroic Poetry</a:t>
            </a:r>
            <a:endParaRPr lang="de-AT" altLang="de-DE" sz="3200" b="0" dirty="0" smtClean="0">
              <a:solidFill>
                <a:schemeClr val="accent5"/>
              </a:solidFill>
            </a:endParaRPr>
          </a:p>
          <a:p>
            <a:pPr algn="ctr">
              <a:lnSpc>
                <a:spcPct val="120000"/>
              </a:lnSpc>
              <a:spcBef>
                <a:spcPct val="50000"/>
              </a:spcBef>
              <a:defRPr/>
            </a:pPr>
            <a:endParaRPr lang="de-AT" altLang="de-DE" sz="3000" b="0" dirty="0" smtClean="0"/>
          </a:p>
          <a:p>
            <a:pPr algn="just" eaLnBrk="1" hangingPunct="1">
              <a:defRPr/>
            </a:pPr>
            <a:r>
              <a:rPr lang="en-GB" altLang="de-DE" sz="3000" b="0" i="0" dirty="0" smtClean="0"/>
              <a:t>     </a:t>
            </a:r>
            <a:endParaRPr lang="de-DE" altLang="de-DE" sz="3000" b="0" i="0" dirty="0" smtClean="0"/>
          </a:p>
        </p:txBody>
      </p:sp>
      <p:pic>
        <p:nvPicPr>
          <p:cNvPr id="5129" name="Picture 10" descr="Uni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40A269AC-E3A3-4C84-AFCE-1AB914EE240D}" type="slidenum">
              <a:rPr lang="it-IT" altLang="de-DE" sz="1400" smtClean="0"/>
              <a:pPr>
                <a:lnSpc>
                  <a:spcPct val="100000"/>
                </a:lnSpc>
                <a:spcBef>
                  <a:spcPct val="0"/>
                </a:spcBef>
                <a:buFontTx/>
                <a:buNone/>
              </a:pPr>
              <a:t>10</a:t>
            </a:fld>
            <a:endParaRPr lang="it-IT" altLang="de-DE" sz="1400" smtClean="0"/>
          </a:p>
        </p:txBody>
      </p:sp>
      <p:sp>
        <p:nvSpPr>
          <p:cNvPr id="14339"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4340"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Johann Joachim Eschenburg on Zachariä (1781)</a:t>
            </a:r>
            <a:endParaRPr lang="it-IT" altLang="de-DE" sz="2200" b="0" i="0" u="sng">
              <a:solidFill>
                <a:schemeClr val="tx2"/>
              </a:solidFill>
            </a:endParaRPr>
          </a:p>
        </p:txBody>
      </p:sp>
      <p:sp>
        <p:nvSpPr>
          <p:cNvPr id="14341"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4342"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4343"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14344"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feld 6"/>
          <p:cNvSpPr txBox="1">
            <a:spLocks noChangeArrowheads="1"/>
          </p:cNvSpPr>
          <p:nvPr/>
        </p:nvSpPr>
        <p:spPr bwMode="auto">
          <a:xfrm>
            <a:off x="428625" y="1500188"/>
            <a:ext cx="85010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AT" altLang="de-DE" sz="2200" b="0" dirty="0" smtClean="0">
                <a:solidFill>
                  <a:srgbClr val="FFFF00"/>
                </a:solidFill>
              </a:rPr>
              <a:t>Wenn </a:t>
            </a:r>
            <a:r>
              <a:rPr lang="de-AT" altLang="de-DE" sz="2200" b="0" dirty="0" smtClean="0">
                <a:solidFill>
                  <a:schemeClr val="accent5"/>
                </a:solidFill>
              </a:rPr>
              <a:t>die einzige Quelle aller Vortrefflichkeit in den schönen Künsten, die einzige sichere Richtschnur aller ihrer Nachahmung, die Natur,</a:t>
            </a:r>
            <a:r>
              <a:rPr lang="de-AT" altLang="de-DE" sz="2200" b="0" dirty="0" smtClean="0">
                <a:solidFill>
                  <a:srgbClr val="FFFF00"/>
                </a:solidFill>
              </a:rPr>
              <a:t> sich immer gleich und unwandelbar bleibt; wenn ihre ursprüngliche, wesentliche Schönheit, Würde und Wirkung durch alle die Abwandlungen nicht gestört noch geschwächt wird, welche Zeit, Ort, Sitten, Geschmack und mannigfache Darstellungsart hervorbringen; wenn diese Abänderungen und Verschiedenheiten mehr nur in die Form, als in das Wesen edler und getreuer Nachahmung einwirken: so darf sich das </a:t>
            </a:r>
            <a:r>
              <a:rPr lang="de-AT" altLang="de-DE" sz="2200" b="0" dirty="0" err="1" smtClean="0">
                <a:solidFill>
                  <a:srgbClr val="FFFF00"/>
                </a:solidFill>
              </a:rPr>
              <a:t>Urtheil</a:t>
            </a:r>
            <a:r>
              <a:rPr lang="de-AT" altLang="de-DE" sz="2200" b="0" dirty="0" smtClean="0">
                <a:solidFill>
                  <a:srgbClr val="FFFF00"/>
                </a:solidFill>
              </a:rPr>
              <a:t> des wahren Kenners, der mit Einsicht und gründlichem Prüfungsgeist in die wesentlichen Schönheiten eines Kunstwerks eindringt, durch jenen blinden, sklavischen Zwang nicht fesseln lassen, den </a:t>
            </a:r>
            <a:r>
              <a:rPr lang="de-AT" altLang="de-DE" sz="2200" b="0" dirty="0" err="1" smtClean="0">
                <a:solidFill>
                  <a:srgbClr val="FFFF00"/>
                </a:solidFill>
              </a:rPr>
              <a:t>Vorurtheil</a:t>
            </a:r>
            <a:r>
              <a:rPr lang="de-AT" altLang="de-DE" sz="2200" b="0" dirty="0" smtClean="0">
                <a:solidFill>
                  <a:srgbClr val="FFFF00"/>
                </a:solidFill>
              </a:rPr>
              <a:t>, herrschender Ton und Modegeschmack dem großen Haufen der Kunstliebhaber aufzulegen von jeher gewohnt sind.</a:t>
            </a:r>
            <a:endParaRPr lang="de-DE" altLang="de-DE" sz="2200" b="0" dirty="0" smtClean="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452D5EC1-FDC2-418B-9DC9-4DDA383C88A7}" type="slidenum">
              <a:rPr lang="it-IT" altLang="de-DE" sz="1400" smtClean="0"/>
              <a:pPr>
                <a:lnSpc>
                  <a:spcPct val="100000"/>
                </a:lnSpc>
                <a:spcBef>
                  <a:spcPct val="0"/>
                </a:spcBef>
                <a:buFontTx/>
                <a:buNone/>
              </a:pPr>
              <a:t>11</a:t>
            </a:fld>
            <a:endParaRPr lang="it-IT" altLang="de-DE" sz="1400" smtClean="0"/>
          </a:p>
        </p:txBody>
      </p:sp>
      <p:sp>
        <p:nvSpPr>
          <p:cNvPr id="15363"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5364" name="Rectangle 3"/>
          <p:cNvSpPr>
            <a:spLocks noChangeArrowheads="1"/>
          </p:cNvSpPr>
          <p:nvPr/>
        </p:nvSpPr>
        <p:spPr bwMode="auto">
          <a:xfrm>
            <a:off x="2379663" y="46038"/>
            <a:ext cx="9185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400">
                <a:solidFill>
                  <a:schemeClr val="tx2"/>
                </a:solidFill>
              </a:rPr>
              <a:t>          Lagosiade</a:t>
            </a:r>
            <a:r>
              <a:rPr lang="it-IT" altLang="de-DE" sz="2200" b="0">
                <a:solidFill>
                  <a:schemeClr val="tx2"/>
                </a:solidFill>
              </a:rPr>
              <a:t> </a:t>
            </a:r>
          </a:p>
          <a:p>
            <a:pPr eaLnBrk="1" hangingPunct="1">
              <a:lnSpc>
                <a:spcPct val="100000"/>
              </a:lnSpc>
              <a:spcBef>
                <a:spcPct val="0"/>
              </a:spcBef>
              <a:spcAft>
                <a:spcPts val="600"/>
              </a:spcAft>
              <a:buFontTx/>
              <a:buNone/>
            </a:pPr>
            <a:r>
              <a:rPr lang="it-IT" altLang="de-DE" b="0">
                <a:solidFill>
                  <a:schemeClr val="tx2"/>
                </a:solidFill>
              </a:rPr>
              <a:t>  located in Riddagshausen,</a:t>
            </a:r>
          </a:p>
          <a:p>
            <a:pPr eaLnBrk="1" hangingPunct="1">
              <a:lnSpc>
                <a:spcPct val="100000"/>
              </a:lnSpc>
              <a:spcBef>
                <a:spcPct val="0"/>
              </a:spcBef>
              <a:buFontTx/>
              <a:buNone/>
            </a:pPr>
            <a:r>
              <a:rPr lang="it-IT" altLang="de-DE" b="0">
                <a:solidFill>
                  <a:schemeClr val="tx2"/>
                </a:solidFill>
              </a:rPr>
              <a:t>        a part of Brunsvick</a:t>
            </a:r>
          </a:p>
        </p:txBody>
      </p:sp>
      <p:sp>
        <p:nvSpPr>
          <p:cNvPr id="15365"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5366"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5367"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sp>
        <p:nvSpPr>
          <p:cNvPr id="13321" name="Textfeld 6"/>
          <p:cNvSpPr txBox="1">
            <a:spLocks noChangeArrowheads="1"/>
          </p:cNvSpPr>
          <p:nvPr/>
        </p:nvSpPr>
        <p:spPr bwMode="auto">
          <a:xfrm>
            <a:off x="428625" y="1500188"/>
            <a:ext cx="85010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DE" altLang="de-DE" sz="1800" b="0" dirty="0" smtClean="0">
                <a:solidFill>
                  <a:srgbClr val="FFFF00"/>
                </a:solidFill>
              </a:rPr>
              <a:t>Singe, Muse, die </a:t>
            </a:r>
            <a:r>
              <a:rPr lang="de-DE" altLang="de-DE" sz="1800" b="0" dirty="0" err="1" smtClean="0">
                <a:solidFill>
                  <a:srgbClr val="FFFF00"/>
                </a:solidFill>
              </a:rPr>
              <a:t>Abentheuer</a:t>
            </a:r>
            <a:r>
              <a:rPr lang="de-DE" altLang="de-DE" sz="1800" b="0" dirty="0" smtClean="0">
                <a:solidFill>
                  <a:srgbClr val="FFFF00"/>
                </a:solidFill>
              </a:rPr>
              <a:t>, und </a:t>
            </a:r>
            <a:r>
              <a:rPr lang="de-DE" altLang="de-DE" sz="1800" b="0" dirty="0" smtClean="0">
                <a:solidFill>
                  <a:schemeClr val="accent5"/>
                </a:solidFill>
              </a:rPr>
              <a:t>das seltsame Jagdglück eines edlen </a:t>
            </a:r>
            <a:r>
              <a:rPr lang="de-DE" altLang="de-DE" sz="1800" b="0" dirty="0" err="1" smtClean="0">
                <a:solidFill>
                  <a:schemeClr val="accent5"/>
                </a:solidFill>
              </a:rPr>
              <a:t>Yorkschirers</a:t>
            </a:r>
            <a:r>
              <a:rPr lang="de-DE" altLang="de-DE" sz="1800" b="0" dirty="0" smtClean="0">
                <a:solidFill>
                  <a:srgbClr val="FFFF00"/>
                </a:solidFill>
              </a:rPr>
              <a:t>, welcher mit fliegenden Füßen einen schnellen Rammler überholte; ihn in den </a:t>
            </a:r>
            <a:r>
              <a:rPr lang="de-DE" altLang="de-DE" sz="1800" b="0" dirty="0" err="1" smtClean="0">
                <a:solidFill>
                  <a:srgbClr val="FFFF00"/>
                </a:solidFill>
              </a:rPr>
              <a:t>Fluß</a:t>
            </a:r>
            <a:r>
              <a:rPr lang="de-DE" altLang="de-DE" sz="1800" b="0" dirty="0" smtClean="0">
                <a:solidFill>
                  <a:srgbClr val="FFFF00"/>
                </a:solidFill>
              </a:rPr>
              <a:t> jagte, und mit einer herkulischen Keule seine Nase zerschmetterte, </a:t>
            </a:r>
            <a:r>
              <a:rPr lang="de-DE" altLang="de-DE" sz="1800" b="0" dirty="0" err="1" smtClean="0">
                <a:solidFill>
                  <a:srgbClr val="FFFF00"/>
                </a:solidFill>
              </a:rPr>
              <a:t>daß</a:t>
            </a:r>
            <a:r>
              <a:rPr lang="de-DE" altLang="de-DE" sz="1800" b="0" dirty="0" smtClean="0">
                <a:solidFill>
                  <a:srgbClr val="FFFF00"/>
                </a:solidFill>
              </a:rPr>
              <a:t> sein unwilliger Schatten zu den finstern Reichen des Pluto hinabflog, und sein leckeres </a:t>
            </a:r>
            <a:r>
              <a:rPr lang="de-DE" altLang="de-DE" sz="1800" b="0" dirty="0" err="1" smtClean="0">
                <a:solidFill>
                  <a:srgbClr val="FFFF00"/>
                </a:solidFill>
              </a:rPr>
              <a:t>Wildpret</a:t>
            </a:r>
            <a:r>
              <a:rPr lang="de-DE" altLang="de-DE" sz="1800" b="0" dirty="0" smtClean="0">
                <a:solidFill>
                  <a:srgbClr val="FFFF00"/>
                </a:solidFill>
              </a:rPr>
              <a:t> auf einer fröhlichen Tafel den Jäger belohnte. Sage zuerst, o Muse, (denn dir ist nichts verborgen;) wer gab diesem edlen Jünglinge den großen Gedanken ins Herz, </a:t>
            </a:r>
            <a:r>
              <a:rPr lang="de-DE" altLang="de-DE" sz="1800" b="0" dirty="0" smtClean="0">
                <a:solidFill>
                  <a:schemeClr val="accent5"/>
                </a:solidFill>
              </a:rPr>
              <a:t>die weiten </a:t>
            </a:r>
            <a:r>
              <a:rPr lang="de-DE" altLang="de-DE" sz="1800" b="0" dirty="0" err="1" smtClean="0">
                <a:solidFill>
                  <a:schemeClr val="accent5"/>
                </a:solidFill>
              </a:rPr>
              <a:t>Riddagshäusischen</a:t>
            </a:r>
            <a:r>
              <a:rPr lang="de-DE" altLang="de-DE" sz="1800" b="0" dirty="0" smtClean="0">
                <a:solidFill>
                  <a:schemeClr val="accent5"/>
                </a:solidFill>
              </a:rPr>
              <a:t> Felder zu durchirren, die </a:t>
            </a:r>
            <a:r>
              <a:rPr lang="de-DE" altLang="de-DE" sz="1800" b="0" dirty="0" err="1" smtClean="0">
                <a:solidFill>
                  <a:schemeClr val="accent5"/>
                </a:solidFill>
              </a:rPr>
              <a:t>unwirthbaren</a:t>
            </a:r>
            <a:r>
              <a:rPr lang="de-DE" altLang="de-DE" sz="1800" b="0" dirty="0" smtClean="0">
                <a:solidFill>
                  <a:schemeClr val="accent5"/>
                </a:solidFill>
              </a:rPr>
              <a:t> Gebirge zu besteigen, </a:t>
            </a:r>
            <a:r>
              <a:rPr lang="de-DE" altLang="de-DE" sz="1800" b="0" dirty="0" smtClean="0">
                <a:solidFill>
                  <a:srgbClr val="FFFF00"/>
                </a:solidFill>
              </a:rPr>
              <a:t>und dem Hasen in sein </a:t>
            </a:r>
            <a:r>
              <a:rPr lang="de-DE" altLang="de-DE" sz="1800" b="0" dirty="0" err="1" smtClean="0">
                <a:solidFill>
                  <a:srgbClr val="FFFF00"/>
                </a:solidFill>
              </a:rPr>
              <a:t>verborgenstes</a:t>
            </a:r>
            <a:r>
              <a:rPr lang="de-DE" altLang="de-DE" sz="1800" b="0" dirty="0" smtClean="0">
                <a:solidFill>
                  <a:srgbClr val="FFFF00"/>
                </a:solidFill>
              </a:rPr>
              <a:t> Lager </a:t>
            </a:r>
            <a:r>
              <a:rPr lang="de-DE" altLang="de-DE" sz="1800" b="0" dirty="0" err="1" smtClean="0">
                <a:solidFill>
                  <a:srgbClr val="FFFF00"/>
                </a:solidFill>
              </a:rPr>
              <a:t>nachzuspueren</a:t>
            </a:r>
            <a:r>
              <a:rPr lang="de-DE" altLang="de-DE" sz="1800" b="0" dirty="0" smtClean="0">
                <a:solidFill>
                  <a:srgbClr val="FFFF00"/>
                </a:solidFill>
              </a:rPr>
              <a:t>? Wer machte ihm zuerst die schmeichelhafte </a:t>
            </a:r>
            <a:r>
              <a:rPr lang="de-DE" altLang="de-DE" sz="1800" b="0" dirty="0" err="1" smtClean="0">
                <a:solidFill>
                  <a:srgbClr val="FFFF00"/>
                </a:solidFill>
              </a:rPr>
              <a:t>Hofnung</a:t>
            </a:r>
            <a:r>
              <a:rPr lang="de-DE" altLang="de-DE" sz="1800" b="0" dirty="0" smtClean="0">
                <a:solidFill>
                  <a:srgbClr val="FFFF00"/>
                </a:solidFill>
              </a:rPr>
              <a:t>, ohne dem Donner der Jagd, oder die blutdürstige </a:t>
            </a:r>
            <a:r>
              <a:rPr lang="de-DE" altLang="de-DE" sz="1800" b="0" dirty="0" err="1" smtClean="0">
                <a:solidFill>
                  <a:srgbClr val="FFFF00"/>
                </a:solidFill>
              </a:rPr>
              <a:t>Meutte</a:t>
            </a:r>
            <a:r>
              <a:rPr lang="de-DE" altLang="de-DE" sz="1800" b="0" dirty="0" smtClean="0">
                <a:solidFill>
                  <a:srgbClr val="FFFF00"/>
                </a:solidFill>
              </a:rPr>
              <a:t>, ihn erlegen zu </a:t>
            </a:r>
            <a:r>
              <a:rPr lang="de-DE" altLang="de-DE" sz="1800" b="0" dirty="0" err="1" smtClean="0">
                <a:solidFill>
                  <a:srgbClr val="FFFF00"/>
                </a:solidFill>
              </a:rPr>
              <a:t>koennen</a:t>
            </a:r>
            <a:r>
              <a:rPr lang="de-DE" altLang="de-DE" sz="1800" b="0" dirty="0" smtClean="0">
                <a:solidFill>
                  <a:srgbClr val="FFFF00"/>
                </a:solidFill>
              </a:rPr>
              <a:t>? Phoebe war es, welche den </a:t>
            </a:r>
            <a:r>
              <a:rPr lang="de-DE" altLang="de-DE" sz="1800" b="0" dirty="0" err="1" smtClean="0">
                <a:solidFill>
                  <a:srgbClr val="FFFF00"/>
                </a:solidFill>
              </a:rPr>
              <a:t>brittischen</a:t>
            </a:r>
            <a:r>
              <a:rPr lang="de-DE" altLang="de-DE" sz="1800" b="0" dirty="0" smtClean="0">
                <a:solidFill>
                  <a:srgbClr val="FFFF00"/>
                </a:solidFill>
              </a:rPr>
              <a:t> Jüngling im süßen Schlummer erblickte, als sie von ihrem silbernen Wagen auf </a:t>
            </a:r>
            <a:r>
              <a:rPr lang="de-DE" altLang="de-DE" sz="1800" b="0" dirty="0" smtClean="0">
                <a:solidFill>
                  <a:schemeClr val="accent5"/>
                </a:solidFill>
              </a:rPr>
              <a:t>die stolzen Zinnen des </a:t>
            </a:r>
            <a:r>
              <a:rPr lang="de-DE" altLang="de-DE" sz="1800" b="0" dirty="0" err="1" smtClean="0">
                <a:solidFill>
                  <a:schemeClr val="accent5"/>
                </a:solidFill>
              </a:rPr>
              <a:t>Carolinum</a:t>
            </a:r>
            <a:r>
              <a:rPr lang="de-DE" altLang="de-DE" sz="1800" b="0" dirty="0" smtClean="0">
                <a:solidFill>
                  <a:srgbClr val="FFFF00"/>
                </a:solidFill>
              </a:rPr>
              <a:t> herunterschaute. Seine Miene gefiel ihr, und die blühende Wange des </a:t>
            </a:r>
            <a:r>
              <a:rPr lang="de-DE" altLang="de-DE" sz="1800" b="0" dirty="0" err="1" smtClean="0">
                <a:solidFill>
                  <a:srgbClr val="FFFF00"/>
                </a:solidFill>
              </a:rPr>
              <a:t>Endymion</a:t>
            </a:r>
            <a:r>
              <a:rPr lang="de-DE" altLang="de-DE" sz="1800" b="0" dirty="0" smtClean="0">
                <a:solidFill>
                  <a:srgbClr val="FFFF00"/>
                </a:solidFill>
              </a:rPr>
              <a:t> hatte sie </a:t>
            </a:r>
            <a:r>
              <a:rPr lang="de-DE" altLang="de-DE" sz="1800" b="0" dirty="0" err="1" smtClean="0">
                <a:solidFill>
                  <a:srgbClr val="FFFF00"/>
                </a:solidFill>
              </a:rPr>
              <a:t>ehmals</a:t>
            </a:r>
            <a:r>
              <a:rPr lang="de-DE" altLang="de-DE" sz="1800" b="0" dirty="0" smtClean="0">
                <a:solidFill>
                  <a:srgbClr val="FFFF00"/>
                </a:solidFill>
              </a:rPr>
              <a:t> nicht stärker </a:t>
            </a:r>
            <a:r>
              <a:rPr lang="de-DE" altLang="de-DE" sz="1800" b="0" dirty="0" err="1" smtClean="0">
                <a:solidFill>
                  <a:srgbClr val="FFFF00"/>
                </a:solidFill>
              </a:rPr>
              <a:t>gereitzet</a:t>
            </a:r>
            <a:r>
              <a:rPr lang="de-DE" altLang="de-DE" sz="1800" b="0" dirty="0" smtClean="0">
                <a:solidFill>
                  <a:srgbClr val="FFFF00"/>
                </a:solidFill>
              </a:rPr>
              <a:t>, als dieser liebenswürdige wilde Jäger, </a:t>
            </a:r>
            <a:r>
              <a:rPr lang="de-DE" altLang="de-DE" sz="1800" b="0" dirty="0" smtClean="0">
                <a:solidFill>
                  <a:schemeClr val="accent5"/>
                </a:solidFill>
              </a:rPr>
              <a:t>welcher sie schon auf den </a:t>
            </a:r>
            <a:r>
              <a:rPr lang="de-DE" altLang="de-DE" sz="1800" b="0" dirty="0" err="1" smtClean="0">
                <a:solidFill>
                  <a:schemeClr val="accent5"/>
                </a:solidFill>
              </a:rPr>
              <a:t>brittischen</a:t>
            </a:r>
            <a:r>
              <a:rPr lang="de-DE" altLang="de-DE" sz="1800" b="0" dirty="0" smtClean="0">
                <a:solidFill>
                  <a:schemeClr val="accent5"/>
                </a:solidFill>
              </a:rPr>
              <a:t> Inseln verehrte, und das fürchterliche </a:t>
            </a:r>
            <a:r>
              <a:rPr lang="de-DE" altLang="de-DE" sz="1800" b="0" dirty="0" err="1" smtClean="0">
                <a:solidFill>
                  <a:schemeClr val="accent5"/>
                </a:solidFill>
              </a:rPr>
              <a:t>Jagdgeschrey</a:t>
            </a:r>
            <a:r>
              <a:rPr lang="de-DE" altLang="de-DE" sz="1800" b="0" dirty="0" smtClean="0">
                <a:solidFill>
                  <a:schemeClr val="accent5"/>
                </a:solidFill>
              </a:rPr>
              <a:t> so stark anzuheben </a:t>
            </a:r>
            <a:r>
              <a:rPr lang="de-DE" altLang="de-DE" sz="1800" b="0" dirty="0" err="1" smtClean="0">
                <a:solidFill>
                  <a:schemeClr val="accent5"/>
                </a:solidFill>
              </a:rPr>
              <a:t>wußte</a:t>
            </a:r>
            <a:r>
              <a:rPr lang="de-DE" altLang="de-DE" sz="1800" b="0" dirty="0" smtClean="0">
                <a:solidFill>
                  <a:schemeClr val="accent5"/>
                </a:solidFill>
              </a:rPr>
              <a:t>, </a:t>
            </a:r>
            <a:r>
              <a:rPr lang="de-DE" altLang="de-DE" sz="1800" b="0" dirty="0" err="1" smtClean="0">
                <a:solidFill>
                  <a:schemeClr val="accent5"/>
                </a:solidFill>
              </a:rPr>
              <a:t>daß</a:t>
            </a:r>
            <a:r>
              <a:rPr lang="de-DE" altLang="de-DE" sz="1800" b="0" dirty="0" smtClean="0">
                <a:solidFill>
                  <a:schemeClr val="accent5"/>
                </a:solidFill>
              </a:rPr>
              <a:t> die umliegenden Berge und </a:t>
            </a:r>
            <a:r>
              <a:rPr lang="de-DE" altLang="de-DE" sz="1800" b="0" dirty="0" err="1" smtClean="0">
                <a:solidFill>
                  <a:schemeClr val="accent5"/>
                </a:solidFill>
              </a:rPr>
              <a:t>Thäler</a:t>
            </a:r>
            <a:r>
              <a:rPr lang="de-DE" altLang="de-DE" sz="1800" b="0" dirty="0" smtClean="0">
                <a:solidFill>
                  <a:schemeClr val="accent5"/>
                </a:solidFill>
              </a:rPr>
              <a:t> erschallten.</a:t>
            </a:r>
          </a:p>
        </p:txBody>
      </p:sp>
      <p:pic>
        <p:nvPicPr>
          <p:cNvPr id="15369"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2463" y="0"/>
            <a:ext cx="3230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Grafik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0" y="0"/>
            <a:ext cx="1916113"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FE979525-97BC-47E8-9E07-A133EC0ADCF2}" type="slidenum">
              <a:rPr lang="it-IT" altLang="de-DE" sz="1400" smtClean="0"/>
              <a:pPr>
                <a:lnSpc>
                  <a:spcPct val="100000"/>
                </a:lnSpc>
                <a:spcBef>
                  <a:spcPct val="0"/>
                </a:spcBef>
                <a:buFontTx/>
                <a:buNone/>
              </a:pPr>
              <a:t>12</a:t>
            </a:fld>
            <a:endParaRPr lang="it-IT" altLang="de-DE" sz="1400" smtClean="0"/>
          </a:p>
        </p:txBody>
      </p:sp>
      <p:sp>
        <p:nvSpPr>
          <p:cNvPr id="16387"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6388"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Hektor</a:t>
            </a:r>
            <a:endParaRPr lang="it-IT" altLang="de-DE" sz="2200" b="0" i="0" u="sng">
              <a:solidFill>
                <a:schemeClr val="tx2"/>
              </a:solidFill>
            </a:endParaRPr>
          </a:p>
        </p:txBody>
      </p:sp>
      <p:sp>
        <p:nvSpPr>
          <p:cNvPr id="16389"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6390"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6391" name="Rectangle 6"/>
          <p:cNvSpPr>
            <a:spLocks noGrp="1" noChangeArrowheads="1"/>
          </p:cNvSpPr>
          <p:nvPr>
            <p:ph type="ctrTitle"/>
          </p:nvPr>
        </p:nvSpPr>
        <p:spPr>
          <a:xfrm>
            <a:off x="468313" y="1419225"/>
            <a:ext cx="8675687" cy="481806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16392"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feld 6"/>
          <p:cNvSpPr txBox="1">
            <a:spLocks noChangeArrowheads="1"/>
          </p:cNvSpPr>
          <p:nvPr/>
        </p:nvSpPr>
        <p:spPr bwMode="auto">
          <a:xfrm>
            <a:off x="444500" y="1406525"/>
            <a:ext cx="7004050"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DE" altLang="de-DE" sz="1500" b="0" dirty="0" smtClean="0">
                <a:solidFill>
                  <a:srgbClr val="FFFF00"/>
                </a:solidFill>
              </a:rPr>
              <a:t>Hektor aber, so hieß der </a:t>
            </a:r>
            <a:r>
              <a:rPr lang="de-DE" altLang="de-DE" sz="1500" b="0" dirty="0" err="1" smtClean="0">
                <a:solidFill>
                  <a:srgbClr val="FFFF00"/>
                </a:solidFill>
              </a:rPr>
              <a:t>brittische</a:t>
            </a:r>
            <a:r>
              <a:rPr lang="de-DE" altLang="de-DE" sz="1500" b="0" dirty="0" smtClean="0">
                <a:solidFill>
                  <a:srgbClr val="FFFF00"/>
                </a:solidFill>
              </a:rPr>
              <a:t> Jüngling, wandte  sich zu seinem oftmaligen Gefährten, und sprach: </a:t>
            </a:r>
            <a:r>
              <a:rPr lang="de-DE" altLang="de-DE" sz="1500" b="0" dirty="0" err="1" smtClean="0">
                <a:solidFill>
                  <a:schemeClr val="accent5"/>
                </a:solidFill>
              </a:rPr>
              <a:t>Laß</a:t>
            </a:r>
            <a:r>
              <a:rPr lang="de-DE" altLang="de-DE" sz="1500" b="0" dirty="0" smtClean="0">
                <a:solidFill>
                  <a:schemeClr val="accent5"/>
                </a:solidFill>
              </a:rPr>
              <a:t> uns den reinen Frühlingshimmel trinken,</a:t>
            </a:r>
            <a:r>
              <a:rPr lang="de-DE" altLang="de-DE" sz="1500" b="0" dirty="0" smtClean="0">
                <a:solidFill>
                  <a:srgbClr val="FFFF00"/>
                </a:solidFill>
              </a:rPr>
              <a:t> </a:t>
            </a:r>
            <a:r>
              <a:rPr lang="de-DE" altLang="de-DE" sz="1500" b="0" dirty="0" err="1" smtClean="0">
                <a:solidFill>
                  <a:srgbClr val="FFFF00"/>
                </a:solidFill>
              </a:rPr>
              <a:t>Zelindor</a:t>
            </a:r>
            <a:r>
              <a:rPr lang="de-DE" altLang="de-DE" sz="1500" b="0" dirty="0" smtClean="0">
                <a:solidFill>
                  <a:srgbClr val="FFFF00"/>
                </a:solidFill>
              </a:rPr>
              <a:t>, </a:t>
            </a:r>
            <a:r>
              <a:rPr lang="de-DE" altLang="de-DE" sz="1500" b="0" dirty="0" smtClean="0">
                <a:solidFill>
                  <a:schemeClr val="accent5"/>
                </a:solidFill>
              </a:rPr>
              <a:t>und die </a:t>
            </a:r>
            <a:r>
              <a:rPr lang="de-DE" altLang="de-DE" sz="1500" b="0" dirty="0" err="1" smtClean="0">
                <a:solidFill>
                  <a:schemeClr val="accent5"/>
                </a:solidFill>
              </a:rPr>
              <a:t>dumpfichte</a:t>
            </a:r>
            <a:r>
              <a:rPr lang="de-DE" altLang="de-DE" sz="1500" b="0" dirty="0" smtClean="0">
                <a:solidFill>
                  <a:schemeClr val="accent5"/>
                </a:solidFill>
              </a:rPr>
              <a:t> Stadt verlassen! </a:t>
            </a:r>
            <a:r>
              <a:rPr lang="de-DE" altLang="de-DE" sz="1500" b="0" dirty="0" smtClean="0">
                <a:solidFill>
                  <a:srgbClr val="FFFF00"/>
                </a:solidFill>
              </a:rPr>
              <a:t>Siehe, die trockenen Wiesen winken uns zu sich; schon ist die Lerche zurückgekommen, und die Frösche fühlen den herannahenden Lenz, und fangen an, aus ihrem langen Winterschlaf zu erwachen. Sieh, wie </a:t>
            </a:r>
            <a:r>
              <a:rPr lang="de-DE" altLang="de-DE" sz="1500" b="0" dirty="0" err="1" smtClean="0">
                <a:solidFill>
                  <a:srgbClr val="FFFF00"/>
                </a:solidFill>
              </a:rPr>
              <a:t>stralet</a:t>
            </a:r>
            <a:r>
              <a:rPr lang="de-DE" altLang="de-DE" sz="1500" b="0" dirty="0" smtClean="0">
                <a:solidFill>
                  <a:srgbClr val="FFFF00"/>
                </a:solidFill>
              </a:rPr>
              <a:t> die Sonne, wie locket das Feld! </a:t>
            </a:r>
            <a:r>
              <a:rPr lang="de-DE" altLang="de-DE" sz="1500" b="0" dirty="0" err="1" smtClean="0">
                <a:solidFill>
                  <a:srgbClr val="FFFF00"/>
                </a:solidFill>
              </a:rPr>
              <a:t>Laß</a:t>
            </a:r>
            <a:r>
              <a:rPr lang="de-DE" altLang="de-DE" sz="1500" b="0" dirty="0" smtClean="0">
                <a:solidFill>
                  <a:srgbClr val="FFFF00"/>
                </a:solidFill>
              </a:rPr>
              <a:t> uns eilen, damit dieser herrliche Tag nicht </a:t>
            </a:r>
            <a:r>
              <a:rPr lang="de-DE" altLang="de-DE" sz="1500" b="0" dirty="0" err="1" smtClean="0">
                <a:solidFill>
                  <a:srgbClr val="FFFF00"/>
                </a:solidFill>
              </a:rPr>
              <a:t>ungenossen</a:t>
            </a:r>
            <a:r>
              <a:rPr lang="de-DE" altLang="de-DE" sz="1500" b="0" dirty="0" smtClean="0">
                <a:solidFill>
                  <a:srgbClr val="FFFF00"/>
                </a:solidFill>
              </a:rPr>
              <a:t> </a:t>
            </a:r>
            <a:r>
              <a:rPr lang="de-DE" altLang="de-DE" sz="1500" b="0" dirty="0" err="1" smtClean="0">
                <a:solidFill>
                  <a:srgbClr val="FFFF00"/>
                </a:solidFill>
              </a:rPr>
              <a:t>vorbeyflieh</a:t>
            </a:r>
            <a:r>
              <a:rPr lang="de-DE" altLang="de-DE" sz="1500" b="0" dirty="0" smtClean="0">
                <a:solidFill>
                  <a:srgbClr val="FFFF00"/>
                </a:solidFill>
              </a:rPr>
              <a:t>. Also sprach er, und </a:t>
            </a:r>
            <a:r>
              <a:rPr lang="de-DE" altLang="de-DE" sz="1500" b="0" dirty="0" err="1" smtClean="0">
                <a:solidFill>
                  <a:srgbClr val="FFFF00"/>
                </a:solidFill>
              </a:rPr>
              <a:t>ergrif</a:t>
            </a:r>
            <a:r>
              <a:rPr lang="de-DE" altLang="de-DE" sz="1500" b="0" dirty="0" smtClean="0">
                <a:solidFill>
                  <a:srgbClr val="FFFF00"/>
                </a:solidFill>
              </a:rPr>
              <a:t> seinen </a:t>
            </a:r>
            <a:r>
              <a:rPr lang="de-DE" altLang="de-DE" sz="1500" b="0" dirty="0" err="1" smtClean="0">
                <a:solidFill>
                  <a:srgbClr val="FFFF00"/>
                </a:solidFill>
              </a:rPr>
              <a:t>knotichten</a:t>
            </a:r>
            <a:r>
              <a:rPr lang="de-DE" altLang="de-DE" sz="1500" b="0" dirty="0" smtClean="0">
                <a:solidFill>
                  <a:srgbClr val="FFFF00"/>
                </a:solidFill>
              </a:rPr>
              <a:t> Dornstock, welcher an einem Pfeiler gelehnt stand, und </a:t>
            </a:r>
            <a:r>
              <a:rPr lang="de-DE" altLang="de-DE" sz="1500" b="0" dirty="0" err="1" smtClean="0">
                <a:solidFill>
                  <a:srgbClr val="FFFF00"/>
                </a:solidFill>
              </a:rPr>
              <a:t>beyde</a:t>
            </a:r>
            <a:r>
              <a:rPr lang="de-DE" altLang="de-DE" sz="1500" b="0" dirty="0" smtClean="0">
                <a:solidFill>
                  <a:srgbClr val="FFFF00"/>
                </a:solidFill>
              </a:rPr>
              <a:t> </a:t>
            </a:r>
            <a:r>
              <a:rPr lang="de-DE" altLang="de-DE" sz="1500" b="0" dirty="0" err="1" smtClean="0">
                <a:solidFill>
                  <a:srgbClr val="FFFF00"/>
                </a:solidFill>
              </a:rPr>
              <a:t>giengen</a:t>
            </a:r>
            <a:r>
              <a:rPr lang="de-DE" altLang="de-DE" sz="1500" b="0" dirty="0" smtClean="0">
                <a:solidFill>
                  <a:srgbClr val="FFFF00"/>
                </a:solidFill>
              </a:rPr>
              <a:t> mit eilenden Schritten tief in das Feld. Mitten im Felde liegt ein kleines </a:t>
            </a:r>
            <a:r>
              <a:rPr lang="de-DE" altLang="de-DE" sz="1500" b="0" dirty="0" err="1" smtClean="0">
                <a:solidFill>
                  <a:srgbClr val="FFFF00"/>
                </a:solidFill>
              </a:rPr>
              <a:t>anmuthiges</a:t>
            </a:r>
            <a:r>
              <a:rPr lang="de-DE" altLang="de-DE" sz="1500" b="0" dirty="0" smtClean="0">
                <a:solidFill>
                  <a:srgbClr val="FFFF00"/>
                </a:solidFill>
              </a:rPr>
              <a:t> Gebirge, mit </a:t>
            </a:r>
            <a:r>
              <a:rPr lang="de-DE" altLang="de-DE" sz="1500" b="0" dirty="0" err="1" smtClean="0">
                <a:solidFill>
                  <a:srgbClr val="FFFF00"/>
                </a:solidFill>
              </a:rPr>
              <a:t>zackigten</a:t>
            </a:r>
            <a:r>
              <a:rPr lang="de-DE" altLang="de-DE" sz="1500" b="0" dirty="0" smtClean="0">
                <a:solidFill>
                  <a:srgbClr val="FFFF00"/>
                </a:solidFill>
              </a:rPr>
              <a:t> Tannen und Kiefern bekrönt, welche weit in die Ebne schauen […] In des Landmannes Munde heißt dieses Gebirge</a:t>
            </a:r>
            <a:r>
              <a:rPr lang="de-DE" altLang="de-DE" sz="1500" b="0" dirty="0" smtClean="0">
                <a:solidFill>
                  <a:schemeClr val="accent5"/>
                </a:solidFill>
              </a:rPr>
              <a:t> </a:t>
            </a:r>
            <a:r>
              <a:rPr lang="de-DE" altLang="de-DE" sz="1500" b="0" dirty="0" smtClean="0">
                <a:solidFill>
                  <a:srgbClr val="FFFF00"/>
                </a:solidFill>
              </a:rPr>
              <a:t>der </a:t>
            </a:r>
            <a:r>
              <a:rPr lang="de-DE" altLang="de-DE" sz="1500" b="0" dirty="0" err="1" smtClean="0">
                <a:solidFill>
                  <a:schemeClr val="accent5"/>
                </a:solidFill>
              </a:rPr>
              <a:t>Nußberg</a:t>
            </a:r>
            <a:r>
              <a:rPr lang="de-DE" altLang="de-DE" sz="1500" b="0" dirty="0" smtClean="0">
                <a:solidFill>
                  <a:srgbClr val="FFFF00"/>
                </a:solidFill>
              </a:rPr>
              <a:t>, aber in der Sprache der Götter wird er der</a:t>
            </a:r>
            <a:r>
              <a:rPr lang="de-DE" altLang="de-DE" sz="1500" b="0" dirty="0" smtClean="0">
                <a:solidFill>
                  <a:schemeClr val="accent5"/>
                </a:solidFill>
              </a:rPr>
              <a:t> </a:t>
            </a:r>
            <a:r>
              <a:rPr lang="de-DE" altLang="de-DE" sz="1500" b="0" dirty="0" smtClean="0"/>
              <a:t>Berg der Betrachtung, oder die poetische Klause</a:t>
            </a:r>
            <a:r>
              <a:rPr lang="de-DE" altLang="de-DE" sz="1500" b="0" dirty="0" smtClean="0">
                <a:solidFill>
                  <a:srgbClr val="FFFF00"/>
                </a:solidFill>
              </a:rPr>
              <a:t>, genannt. Durch ihn </a:t>
            </a:r>
            <a:r>
              <a:rPr lang="de-DE" altLang="de-DE" sz="1500" b="0" dirty="0" err="1" smtClean="0">
                <a:solidFill>
                  <a:srgbClr val="FFFF00"/>
                </a:solidFill>
              </a:rPr>
              <a:t>füret</a:t>
            </a:r>
            <a:r>
              <a:rPr lang="de-DE" altLang="de-DE" sz="1500" b="0" dirty="0" smtClean="0">
                <a:solidFill>
                  <a:srgbClr val="FFFF00"/>
                </a:solidFill>
              </a:rPr>
              <a:t> ein krummes verwachsenes Thal, eine melancholische Einöde, rund umher mit </a:t>
            </a:r>
            <a:r>
              <a:rPr lang="de-DE" altLang="de-DE" sz="1500" b="0" dirty="0" err="1" smtClean="0">
                <a:solidFill>
                  <a:srgbClr val="FFFF00"/>
                </a:solidFill>
              </a:rPr>
              <a:t>rauhen</a:t>
            </a:r>
            <a:r>
              <a:rPr lang="de-DE" altLang="de-DE" sz="1500" b="0" dirty="0" smtClean="0">
                <a:solidFill>
                  <a:srgbClr val="FFFF00"/>
                </a:solidFill>
              </a:rPr>
              <a:t> steilen Felsen umgeben, von denen nur einige wilde Gesträuche traurig und malerisch herabhängen, und sich unten in einem klaren See spiegeln, welcher in alten Zeiten verwünscht worden, und von </a:t>
            </a:r>
            <a:r>
              <a:rPr lang="de-DE" altLang="de-DE" sz="1500" b="0" dirty="0" err="1" smtClean="0">
                <a:solidFill>
                  <a:srgbClr val="FFFF00"/>
                </a:solidFill>
              </a:rPr>
              <a:t>Feyen</a:t>
            </a:r>
            <a:r>
              <a:rPr lang="de-DE" altLang="de-DE" sz="1500" b="0" dirty="0" smtClean="0">
                <a:solidFill>
                  <a:srgbClr val="FFFF00"/>
                </a:solidFill>
              </a:rPr>
              <a:t> und Wassernixen bewohnt wird, die an seinen Ufern oft ihre goldgelben Haare kämmen, und oftmals tief aus seinen Gründen ihre Klagelieder erschallen lassen. </a:t>
            </a:r>
            <a:r>
              <a:rPr lang="de-DE" altLang="de-DE" sz="1500" b="0" dirty="0" smtClean="0">
                <a:solidFill>
                  <a:schemeClr val="accent5"/>
                </a:solidFill>
              </a:rPr>
              <a:t>In diesem Thale haben, seit undenklichen Zeiten, die Kaninchen ihre Wohnungen angerichtet; es ist eine </a:t>
            </a:r>
            <a:r>
              <a:rPr lang="de-DE" altLang="de-DE" sz="1500" b="0" dirty="0" err="1" smtClean="0">
                <a:solidFill>
                  <a:schemeClr val="accent5"/>
                </a:solidFill>
              </a:rPr>
              <a:t>Freystatt</a:t>
            </a:r>
            <a:r>
              <a:rPr lang="de-DE" altLang="de-DE" sz="1500" b="0" dirty="0" smtClean="0">
                <a:solidFill>
                  <a:schemeClr val="accent5"/>
                </a:solidFill>
              </a:rPr>
              <a:t> der </a:t>
            </a:r>
            <a:r>
              <a:rPr lang="de-DE" altLang="de-DE" sz="1500" b="0" dirty="0" err="1" smtClean="0">
                <a:solidFill>
                  <a:schemeClr val="accent5"/>
                </a:solidFill>
              </a:rPr>
              <a:t>Feldhüner</a:t>
            </a:r>
            <a:r>
              <a:rPr lang="de-DE" altLang="de-DE" sz="1500" b="0" dirty="0" smtClean="0">
                <a:solidFill>
                  <a:schemeClr val="accent5"/>
                </a:solidFill>
              </a:rPr>
              <a:t>, und die Zuflucht der Füchse und des geizigen Dachses.</a:t>
            </a:r>
          </a:p>
        </p:txBody>
      </p:sp>
      <p:pic>
        <p:nvPicPr>
          <p:cNvPr id="16394"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9338" y="1419225"/>
            <a:ext cx="1744662"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feld 2"/>
          <p:cNvSpPr txBox="1">
            <a:spLocks noChangeArrowheads="1"/>
          </p:cNvSpPr>
          <p:nvPr/>
        </p:nvSpPr>
        <p:spPr bwMode="auto">
          <a:xfrm>
            <a:off x="7342188" y="4130675"/>
            <a:ext cx="18573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r>
              <a:rPr lang="de-DE" altLang="de-DE" sz="1200" b="0">
                <a:solidFill>
                  <a:schemeClr val="bg1"/>
                </a:solidFill>
                <a:sym typeface="Wingdings" panose="05000000000000000000" pitchFamily="2" charset="2"/>
              </a:rPr>
              <a:t> </a:t>
            </a:r>
            <a:r>
              <a:rPr lang="de-DE" altLang="de-DE" sz="1200" b="0">
                <a:solidFill>
                  <a:schemeClr val="bg1"/>
                </a:solidFill>
              </a:rPr>
              <a:t>another </a:t>
            </a:r>
            <a:r>
              <a:rPr lang="de-DE" altLang="de-DE" sz="1200" b="0" u="sng">
                <a:solidFill>
                  <a:schemeClr val="bg1"/>
                </a:solidFill>
              </a:rPr>
              <a:t>vallis clausa</a:t>
            </a:r>
            <a:r>
              <a:rPr lang="de-DE" altLang="de-DE" sz="1200" b="0">
                <a:solidFill>
                  <a:schemeClr val="bg1"/>
                </a:solidFill>
              </a:rPr>
              <a:t>?</a:t>
            </a: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endParaRPr lang="de-DE" altLang="de-DE" sz="1200" b="0">
              <a:solidFill>
                <a:schemeClr val="bg1"/>
              </a:solidFill>
              <a:sym typeface="Wingdings" panose="05000000000000000000" pitchFamily="2" charset="2"/>
            </a:endParaRPr>
          </a:p>
          <a:p>
            <a:pPr>
              <a:lnSpc>
                <a:spcPct val="100000"/>
              </a:lnSpc>
              <a:spcBef>
                <a:spcPct val="0"/>
              </a:spcBef>
              <a:buFontTx/>
              <a:buNone/>
            </a:pPr>
            <a:r>
              <a:rPr lang="de-DE" altLang="de-DE" sz="1200" b="0">
                <a:solidFill>
                  <a:schemeClr val="bg1"/>
                </a:solidFill>
                <a:sym typeface="Wingdings" panose="05000000000000000000" pitchFamily="2" charset="2"/>
              </a:rPr>
              <a:t> Petrarchs‘s Vaucluse!</a:t>
            </a:r>
            <a:endParaRPr lang="de-DE" altLang="de-DE" sz="1200" b="0">
              <a:solidFill>
                <a:schemeClr val="bg1"/>
              </a:solidFill>
            </a:endParaRPr>
          </a:p>
        </p:txBody>
      </p:sp>
      <p:pic>
        <p:nvPicPr>
          <p:cNvPr id="16396" name="Grafik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6213" y="4421188"/>
            <a:ext cx="8651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8722645A-E939-4D64-9AA3-3102C3AA88FE}" type="slidenum">
              <a:rPr lang="it-IT" altLang="de-DE" sz="1400" smtClean="0"/>
              <a:pPr>
                <a:lnSpc>
                  <a:spcPct val="100000"/>
                </a:lnSpc>
                <a:spcBef>
                  <a:spcPct val="0"/>
                </a:spcBef>
                <a:buFontTx/>
                <a:buNone/>
              </a:pPr>
              <a:t>13</a:t>
            </a:fld>
            <a:endParaRPr lang="it-IT" altLang="de-DE" sz="1400" smtClean="0"/>
          </a:p>
        </p:txBody>
      </p:sp>
      <p:sp>
        <p:nvSpPr>
          <p:cNvPr id="17411"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7412"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Hunting &amp; Nature</a:t>
            </a:r>
            <a:endParaRPr lang="it-IT" altLang="de-DE" sz="2200" b="0" i="0" u="sng">
              <a:solidFill>
                <a:schemeClr val="tx2"/>
              </a:solidFill>
            </a:endParaRPr>
          </a:p>
        </p:txBody>
      </p:sp>
      <p:sp>
        <p:nvSpPr>
          <p:cNvPr id="17413"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7414"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7415"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17416"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feld 6"/>
          <p:cNvSpPr txBox="1">
            <a:spLocks noChangeArrowheads="1"/>
          </p:cNvSpPr>
          <p:nvPr/>
        </p:nvSpPr>
        <p:spPr bwMode="auto">
          <a:xfrm>
            <a:off x="500063" y="1214438"/>
            <a:ext cx="8501062"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endParaRPr lang="en-US" altLang="de-DE" sz="1600" dirty="0" smtClean="0"/>
          </a:p>
          <a:p>
            <a:pPr algn="just">
              <a:defRPr/>
            </a:pPr>
            <a:endParaRPr lang="en-US" altLang="de-DE" sz="2000" b="0" dirty="0" smtClean="0">
              <a:solidFill>
                <a:srgbClr val="FFFF00"/>
              </a:solidFill>
            </a:endParaRPr>
          </a:p>
          <a:p>
            <a:pPr algn="just">
              <a:defRPr/>
            </a:pPr>
            <a:r>
              <a:rPr lang="en-US" altLang="de-DE" sz="2000" b="0" dirty="0" smtClean="0">
                <a:solidFill>
                  <a:srgbClr val="FFFF00"/>
                </a:solidFill>
              </a:rPr>
              <a:t>Der </a:t>
            </a:r>
            <a:r>
              <a:rPr lang="en-US" altLang="de-DE" sz="2000" b="0" dirty="0" err="1" smtClean="0">
                <a:solidFill>
                  <a:srgbClr val="FFFF00"/>
                </a:solidFill>
              </a:rPr>
              <a:t>brittische</a:t>
            </a:r>
            <a:r>
              <a:rPr lang="en-US" altLang="de-DE" sz="2000" b="0" dirty="0" smtClean="0">
                <a:solidFill>
                  <a:srgbClr val="FFFF00"/>
                </a:solidFill>
              </a:rPr>
              <a:t> </a:t>
            </a:r>
            <a:r>
              <a:rPr lang="en-US" altLang="de-DE" sz="2000" b="0" dirty="0" err="1" smtClean="0">
                <a:solidFill>
                  <a:srgbClr val="FFFF00"/>
                </a:solidFill>
              </a:rPr>
              <a:t>Jüngling</a:t>
            </a:r>
            <a:r>
              <a:rPr lang="en-US" altLang="de-DE" sz="2000" b="0" dirty="0" smtClean="0">
                <a:solidFill>
                  <a:srgbClr val="FFFF00"/>
                </a:solidFill>
              </a:rPr>
              <a:t> stand </a:t>
            </a:r>
            <a:r>
              <a:rPr lang="en-US" altLang="de-DE" sz="2000" b="0" dirty="0" err="1" smtClean="0">
                <a:solidFill>
                  <a:srgbClr val="FFFF00"/>
                </a:solidFill>
              </a:rPr>
              <a:t>ietzt</a:t>
            </a:r>
            <a:r>
              <a:rPr lang="en-US" altLang="de-DE" sz="2000" b="0" dirty="0" smtClean="0">
                <a:solidFill>
                  <a:srgbClr val="FFFF00"/>
                </a:solidFill>
              </a:rPr>
              <a:t> </a:t>
            </a:r>
            <a:r>
              <a:rPr lang="en-US" altLang="de-DE" sz="2000" b="0" dirty="0" err="1" smtClean="0">
                <a:solidFill>
                  <a:srgbClr val="FFFF00"/>
                </a:solidFill>
              </a:rPr>
              <a:t>hoch</a:t>
            </a:r>
            <a:r>
              <a:rPr lang="en-US" altLang="de-DE" sz="2000" b="0" dirty="0" smtClean="0">
                <a:solidFill>
                  <a:srgbClr val="FFFF00"/>
                </a:solidFill>
              </a:rPr>
              <a:t> auf </a:t>
            </a:r>
            <a:r>
              <a:rPr lang="en-US" altLang="de-DE" sz="2000" b="0" dirty="0" err="1" smtClean="0">
                <a:solidFill>
                  <a:srgbClr val="FFFF00"/>
                </a:solidFill>
              </a:rPr>
              <a:t>dem</a:t>
            </a:r>
            <a:r>
              <a:rPr lang="en-US" altLang="de-DE" sz="2000" b="0" dirty="0" smtClean="0">
                <a:solidFill>
                  <a:srgbClr val="FFFF00"/>
                </a:solidFill>
              </a:rPr>
              <a:t> </a:t>
            </a:r>
            <a:r>
              <a:rPr lang="en-US" altLang="de-DE" sz="2000" b="0" dirty="0" err="1" smtClean="0">
                <a:solidFill>
                  <a:srgbClr val="FFFF00"/>
                </a:solidFill>
              </a:rPr>
              <a:t>Felsen</a:t>
            </a:r>
            <a:r>
              <a:rPr lang="en-US" altLang="de-DE" sz="2000" b="0" dirty="0" smtClean="0">
                <a:solidFill>
                  <a:srgbClr val="FFFF00"/>
                </a:solidFill>
              </a:rPr>
              <a:t>, </a:t>
            </a:r>
            <a:r>
              <a:rPr lang="en-US" altLang="de-DE" sz="2000" b="0" dirty="0" err="1" smtClean="0">
                <a:solidFill>
                  <a:srgbClr val="FFFF00"/>
                </a:solidFill>
              </a:rPr>
              <a:t>schaute</a:t>
            </a:r>
            <a:r>
              <a:rPr lang="en-US" altLang="de-DE" sz="2000" b="0" dirty="0" smtClean="0">
                <a:solidFill>
                  <a:srgbClr val="FFFF00"/>
                </a:solidFill>
              </a:rPr>
              <a:t> </a:t>
            </a:r>
            <a:r>
              <a:rPr lang="en-US" altLang="de-DE" sz="2000" b="0" dirty="0" err="1" smtClean="0">
                <a:solidFill>
                  <a:srgbClr val="FFFF00"/>
                </a:solidFill>
              </a:rPr>
              <a:t>herab</a:t>
            </a:r>
            <a:r>
              <a:rPr lang="en-US" altLang="de-DE" sz="2000" b="0" dirty="0" smtClean="0">
                <a:solidFill>
                  <a:srgbClr val="FFFF00"/>
                </a:solidFill>
              </a:rPr>
              <a:t> in das </a:t>
            </a:r>
            <a:r>
              <a:rPr lang="en-US" altLang="de-DE" sz="2000" b="0" dirty="0" err="1" smtClean="0">
                <a:solidFill>
                  <a:srgbClr val="FFFF00"/>
                </a:solidFill>
              </a:rPr>
              <a:t>Thal</a:t>
            </a:r>
            <a:r>
              <a:rPr lang="en-US" altLang="de-DE" sz="2000" b="0" dirty="0" smtClean="0">
                <a:solidFill>
                  <a:srgbClr val="FFFF00"/>
                </a:solidFill>
              </a:rPr>
              <a:t>, </a:t>
            </a:r>
            <a:r>
              <a:rPr lang="en-US" altLang="de-DE" sz="2000" b="0" dirty="0" smtClean="0">
                <a:solidFill>
                  <a:schemeClr val="accent5"/>
                </a:solidFill>
              </a:rPr>
              <a:t>und hob </a:t>
            </a:r>
            <a:r>
              <a:rPr lang="en-US" altLang="de-DE" sz="2000" b="0" dirty="0" err="1" smtClean="0">
                <a:solidFill>
                  <a:schemeClr val="accent5"/>
                </a:solidFill>
              </a:rPr>
              <a:t>ein</a:t>
            </a:r>
            <a:r>
              <a:rPr lang="en-US" altLang="de-DE" sz="2000" b="0" dirty="0" smtClean="0">
                <a:solidFill>
                  <a:schemeClr val="accent5"/>
                </a:solidFill>
              </a:rPr>
              <a:t> </a:t>
            </a:r>
            <a:r>
              <a:rPr lang="en-US" altLang="de-DE" sz="2000" b="0" dirty="0" err="1" smtClean="0">
                <a:solidFill>
                  <a:schemeClr val="accent5"/>
                </a:solidFill>
              </a:rPr>
              <a:t>Jagdgeschrey</a:t>
            </a:r>
            <a:r>
              <a:rPr lang="en-US" altLang="de-DE" sz="2000" b="0" dirty="0" smtClean="0">
                <a:solidFill>
                  <a:schemeClr val="accent5"/>
                </a:solidFill>
              </a:rPr>
              <a:t> an, </a:t>
            </a:r>
            <a:r>
              <a:rPr lang="en-US" altLang="de-DE" sz="2000" b="0" dirty="0" err="1" smtClean="0">
                <a:solidFill>
                  <a:schemeClr val="accent5"/>
                </a:solidFill>
              </a:rPr>
              <a:t>daß</a:t>
            </a:r>
            <a:r>
              <a:rPr lang="en-US" altLang="de-DE" sz="2000" b="0" dirty="0" smtClean="0">
                <a:solidFill>
                  <a:schemeClr val="accent5"/>
                </a:solidFill>
              </a:rPr>
              <a:t> die </a:t>
            </a:r>
            <a:r>
              <a:rPr lang="en-US" altLang="de-DE" sz="2000" b="0" dirty="0" err="1" smtClean="0">
                <a:solidFill>
                  <a:schemeClr val="accent5"/>
                </a:solidFill>
              </a:rPr>
              <a:t>Felsen</a:t>
            </a:r>
            <a:r>
              <a:rPr lang="en-US" altLang="de-DE" sz="2000" b="0" dirty="0" smtClean="0">
                <a:solidFill>
                  <a:schemeClr val="accent5"/>
                </a:solidFill>
              </a:rPr>
              <a:t> </a:t>
            </a:r>
            <a:r>
              <a:rPr lang="en-US" altLang="de-DE" sz="2000" b="0" dirty="0" err="1" smtClean="0">
                <a:solidFill>
                  <a:schemeClr val="accent5"/>
                </a:solidFill>
              </a:rPr>
              <a:t>erschallten</a:t>
            </a:r>
            <a:r>
              <a:rPr lang="en-US" altLang="de-DE" sz="2000" b="0" dirty="0" smtClean="0">
                <a:solidFill>
                  <a:schemeClr val="accent5"/>
                </a:solidFill>
              </a:rPr>
              <a:t>.</a:t>
            </a:r>
          </a:p>
          <a:p>
            <a:pPr algn="just">
              <a:defRPr/>
            </a:pPr>
            <a:endParaRPr lang="en-US" altLang="de-DE" sz="2000" b="0" dirty="0" smtClean="0">
              <a:solidFill>
                <a:srgbClr val="FFFF00"/>
              </a:solidFill>
            </a:endParaRPr>
          </a:p>
          <a:p>
            <a:pPr algn="just">
              <a:defRPr/>
            </a:pPr>
            <a:r>
              <a:rPr lang="de-DE" altLang="de-DE" sz="2000" b="0" dirty="0" smtClean="0">
                <a:solidFill>
                  <a:srgbClr val="FFFF00"/>
                </a:solidFill>
              </a:rPr>
              <a:t>„Siehe, dort unten fließt in den Wiesen ein Bach, nahe dich seinen Ufern, und </a:t>
            </a:r>
            <a:r>
              <a:rPr lang="de-DE" altLang="de-DE" sz="2000" b="0" dirty="0" err="1" smtClean="0">
                <a:solidFill>
                  <a:srgbClr val="FFFF00"/>
                </a:solidFill>
              </a:rPr>
              <a:t>sey</a:t>
            </a:r>
            <a:r>
              <a:rPr lang="de-DE" altLang="de-DE" sz="2000" b="0" dirty="0" smtClean="0">
                <a:solidFill>
                  <a:srgbClr val="FFFF00"/>
                </a:solidFill>
              </a:rPr>
              <a:t> glücklich!“</a:t>
            </a:r>
          </a:p>
          <a:p>
            <a:pPr algn="just">
              <a:defRPr/>
            </a:pPr>
            <a:endParaRPr lang="de-DE" altLang="de-DE" sz="2000" b="0" dirty="0" smtClean="0">
              <a:solidFill>
                <a:srgbClr val="FFFF00"/>
              </a:solidFill>
            </a:endParaRPr>
          </a:p>
          <a:p>
            <a:pPr algn="just">
              <a:defRPr/>
            </a:pPr>
            <a:r>
              <a:rPr lang="de-DE" altLang="de-DE" sz="2000" b="0" dirty="0" err="1" smtClean="0">
                <a:solidFill>
                  <a:srgbClr val="FFFF00"/>
                </a:solidFill>
              </a:rPr>
              <a:t>Beyde</a:t>
            </a:r>
            <a:r>
              <a:rPr lang="de-DE" altLang="de-DE" sz="2000" b="0" dirty="0" smtClean="0">
                <a:solidFill>
                  <a:srgbClr val="FFFF00"/>
                </a:solidFill>
              </a:rPr>
              <a:t> </a:t>
            </a:r>
            <a:r>
              <a:rPr lang="de-DE" altLang="de-DE" sz="2000" b="0" dirty="0" err="1" smtClean="0">
                <a:solidFill>
                  <a:srgbClr val="FFFF00"/>
                </a:solidFill>
              </a:rPr>
              <a:t>giengen</a:t>
            </a:r>
            <a:r>
              <a:rPr lang="de-DE" altLang="de-DE" sz="2000" b="0" dirty="0" smtClean="0">
                <a:solidFill>
                  <a:srgbClr val="FFFF00"/>
                </a:solidFill>
              </a:rPr>
              <a:t> indes vorwärts in den weiten Gefilden nach einem sanft rauschenden Bach zu, der in unzähligen Krümmungen, </a:t>
            </a:r>
            <a:r>
              <a:rPr lang="de-DE" altLang="de-DE" sz="2000" b="0" dirty="0" smtClean="0">
                <a:solidFill>
                  <a:schemeClr val="accent5"/>
                </a:solidFill>
              </a:rPr>
              <a:t>gleich dem Mäander der Fabel</a:t>
            </a:r>
            <a:r>
              <a:rPr lang="de-DE" altLang="de-DE" sz="2000" b="0" dirty="0" smtClean="0">
                <a:solidFill>
                  <a:srgbClr val="FFFF00"/>
                </a:solidFill>
              </a:rPr>
              <a:t>, sich durch das Feld schlängelte, und </a:t>
            </a:r>
            <a:r>
              <a:rPr lang="de-DE" altLang="de-DE" sz="2000" b="0" dirty="0" err="1" smtClean="0">
                <a:solidFill>
                  <a:srgbClr val="FFFF00"/>
                </a:solidFill>
              </a:rPr>
              <a:t>beynahe</a:t>
            </a:r>
            <a:r>
              <a:rPr lang="de-DE" altLang="de-DE" sz="2000" b="0" dirty="0" smtClean="0">
                <a:solidFill>
                  <a:srgbClr val="FFFF00"/>
                </a:solidFill>
              </a:rPr>
              <a:t> zu seinem ersten Ursprunge zurückkehrte. Vom Regen- und Schneewasser taumelnd, strömte er jetzt schäumend dahin; die unterwaschenen Wurzeln der bejahrten Weiden lagen entblößt da, und seine Wellen drohten zusehends, die alten Ufer zu verlassen, und über die zagenden Wiesen zu rauschen.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C8CF90C9-D4B3-4FF2-AC2C-FA35DA417D56}" type="slidenum">
              <a:rPr lang="it-IT" altLang="de-DE" sz="1400" smtClean="0"/>
              <a:pPr>
                <a:lnSpc>
                  <a:spcPct val="100000"/>
                </a:lnSpc>
                <a:spcBef>
                  <a:spcPct val="0"/>
                </a:spcBef>
                <a:buFontTx/>
                <a:buNone/>
              </a:pPr>
              <a:t>14</a:t>
            </a:fld>
            <a:endParaRPr lang="it-IT" altLang="de-DE" sz="1400" smtClean="0"/>
          </a:p>
        </p:txBody>
      </p:sp>
      <p:sp>
        <p:nvSpPr>
          <p:cNvPr id="18435"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8436"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The Hare / 1</a:t>
            </a:r>
            <a:endParaRPr lang="it-IT" altLang="de-DE" sz="2200" b="0" i="0" u="sng">
              <a:solidFill>
                <a:schemeClr val="tx2"/>
              </a:solidFill>
            </a:endParaRPr>
          </a:p>
        </p:txBody>
      </p:sp>
      <p:sp>
        <p:nvSpPr>
          <p:cNvPr id="18437"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8438"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8439"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18440"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feld 6"/>
          <p:cNvSpPr txBox="1">
            <a:spLocks noChangeArrowheads="1"/>
          </p:cNvSpPr>
          <p:nvPr/>
        </p:nvSpPr>
        <p:spPr bwMode="auto">
          <a:xfrm>
            <a:off x="428625" y="1143000"/>
            <a:ext cx="8501063"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endParaRPr lang="en-US" altLang="de-DE" sz="1600" dirty="0" smtClean="0"/>
          </a:p>
          <a:p>
            <a:pPr algn="just">
              <a:defRPr/>
            </a:pPr>
            <a:r>
              <a:rPr lang="de-DE" altLang="de-DE" sz="2000" b="0" dirty="0" smtClean="0">
                <a:solidFill>
                  <a:srgbClr val="FFFF00"/>
                </a:solidFill>
              </a:rPr>
              <a:t>Aber das </a:t>
            </a:r>
            <a:r>
              <a:rPr lang="de-DE" altLang="de-DE" sz="2000" b="0" dirty="0" err="1" smtClean="0">
                <a:solidFill>
                  <a:srgbClr val="FFFF00"/>
                </a:solidFill>
              </a:rPr>
              <a:t>gräßliche</a:t>
            </a:r>
            <a:r>
              <a:rPr lang="de-DE" altLang="de-DE" sz="2000" b="0" dirty="0" smtClean="0">
                <a:solidFill>
                  <a:srgbClr val="FFFF00"/>
                </a:solidFill>
              </a:rPr>
              <a:t> </a:t>
            </a:r>
            <a:r>
              <a:rPr lang="de-DE" altLang="de-DE" sz="2000" b="0" dirty="0" err="1" smtClean="0">
                <a:solidFill>
                  <a:srgbClr val="FFFF00"/>
                </a:solidFill>
              </a:rPr>
              <a:t>Jagdgeschrey</a:t>
            </a:r>
            <a:r>
              <a:rPr lang="de-DE" altLang="de-DE" sz="2000" b="0" dirty="0" smtClean="0">
                <a:solidFill>
                  <a:srgbClr val="FFFF00"/>
                </a:solidFill>
              </a:rPr>
              <a:t>, welches Hektor im Augenblick anhob, erschreckte ihn sosehr, </a:t>
            </a:r>
            <a:r>
              <a:rPr lang="de-DE" altLang="de-DE" sz="2000" b="0" dirty="0" err="1" smtClean="0">
                <a:solidFill>
                  <a:srgbClr val="FFFF00"/>
                </a:solidFill>
              </a:rPr>
              <a:t>daß</a:t>
            </a:r>
            <a:r>
              <a:rPr lang="de-DE" altLang="de-DE" sz="2000" b="0" dirty="0" smtClean="0">
                <a:solidFill>
                  <a:srgbClr val="FFFF00"/>
                </a:solidFill>
              </a:rPr>
              <a:t> ihn seine Kräfte verließen; </a:t>
            </a:r>
            <a:r>
              <a:rPr lang="de-DE" altLang="de-DE" sz="2000" b="0" dirty="0" smtClean="0">
                <a:solidFill>
                  <a:schemeClr val="accent5"/>
                </a:solidFill>
              </a:rPr>
              <a:t>er sprang zu kurz, und plumpte vom jähen Ufer zurück in die schäumenden Fluten.</a:t>
            </a:r>
            <a:r>
              <a:rPr lang="de-DE" altLang="de-DE" sz="2000" b="0" dirty="0" smtClean="0">
                <a:solidFill>
                  <a:srgbClr val="FFFF00"/>
                </a:solidFill>
              </a:rPr>
              <a:t> Neunmal versuchte der flüchtige Rammler das Ufer zu ersteigen, neunmal aber fiel er zurück, und badete seinen schneeweißen Bauch in dem reißenden Strom. </a:t>
            </a:r>
            <a:r>
              <a:rPr lang="de-DE" altLang="de-DE" sz="2000" b="0" dirty="0" err="1" smtClean="0">
                <a:solidFill>
                  <a:schemeClr val="accent5"/>
                </a:solidFill>
              </a:rPr>
              <a:t>Aechzend</a:t>
            </a:r>
            <a:r>
              <a:rPr lang="de-DE" altLang="de-DE" sz="2000" b="0" dirty="0" smtClean="0">
                <a:solidFill>
                  <a:schemeClr val="accent5"/>
                </a:solidFill>
              </a:rPr>
              <a:t> sah er die Wiesen, vom </a:t>
            </a:r>
            <a:r>
              <a:rPr lang="de-DE" altLang="de-DE" sz="2000" b="0" dirty="0" err="1" smtClean="0">
                <a:solidFill>
                  <a:schemeClr val="accent5"/>
                </a:solidFill>
              </a:rPr>
              <a:t>goldnen</a:t>
            </a:r>
            <a:r>
              <a:rPr lang="de-DE" altLang="de-DE" sz="2000" b="0" dirty="0" smtClean="0">
                <a:solidFill>
                  <a:schemeClr val="accent5"/>
                </a:solidFill>
              </a:rPr>
              <a:t> Tage </a:t>
            </a:r>
            <a:r>
              <a:rPr lang="de-DE" altLang="de-DE" sz="2000" b="0" dirty="0" err="1" smtClean="0">
                <a:solidFill>
                  <a:schemeClr val="accent5"/>
                </a:solidFill>
              </a:rPr>
              <a:t>bestralt</a:t>
            </a:r>
            <a:r>
              <a:rPr lang="de-DE" altLang="de-DE" sz="2000" b="0" dirty="0" smtClean="0">
                <a:solidFill>
                  <a:schemeClr val="accent5"/>
                </a:solidFill>
              </a:rPr>
              <a:t>, und die wilden Rasenbänke,</a:t>
            </a:r>
            <a:r>
              <a:rPr lang="de-DE" altLang="de-DE" sz="2000" b="0" dirty="0" smtClean="0">
                <a:solidFill>
                  <a:srgbClr val="FFFF00"/>
                </a:solidFill>
              </a:rPr>
              <a:t> wo er mit seinen Freunden zu scherzen gewohnt gewesen, und seinen Buhlschaften </a:t>
            </a:r>
            <a:r>
              <a:rPr lang="de-DE" altLang="de-DE" sz="2000" b="0" dirty="0" err="1" smtClean="0">
                <a:solidFill>
                  <a:srgbClr val="FFFF00"/>
                </a:solidFill>
              </a:rPr>
              <a:t>nachhieng</a:t>
            </a:r>
            <a:r>
              <a:rPr lang="de-DE" altLang="de-DE" sz="2000" b="0" dirty="0" smtClean="0">
                <a:solidFill>
                  <a:srgbClr val="FFFF00"/>
                </a:solidFill>
              </a:rPr>
              <a:t>. Als er zum </a:t>
            </a:r>
            <a:r>
              <a:rPr lang="de-DE" altLang="de-DE" sz="2000" b="0" dirty="0" err="1" smtClean="0">
                <a:solidFill>
                  <a:srgbClr val="FFFF00"/>
                </a:solidFill>
              </a:rPr>
              <a:t>zehntenmal</a:t>
            </a:r>
            <a:r>
              <a:rPr lang="de-DE" altLang="de-DE" sz="2000" b="0" dirty="0" smtClean="0">
                <a:solidFill>
                  <a:srgbClr val="FFFF00"/>
                </a:solidFill>
              </a:rPr>
              <a:t> seine Kräfte versuchen wollte, seufzte er also zu den Nymphen des Bachs: O ihr Najaden, die ihr oft meinen Sprüngen </a:t>
            </a:r>
            <a:r>
              <a:rPr lang="de-DE" altLang="de-DE" sz="2000" b="0" dirty="0" err="1" smtClean="0">
                <a:solidFill>
                  <a:srgbClr val="FFFF00"/>
                </a:solidFill>
              </a:rPr>
              <a:t>zugesehn</a:t>
            </a:r>
            <a:r>
              <a:rPr lang="de-DE" altLang="de-DE" sz="2000" b="0" dirty="0" smtClean="0">
                <a:solidFill>
                  <a:srgbClr val="FFFF00"/>
                </a:solidFill>
              </a:rPr>
              <a:t>, wenn ich an euren Ufern der schönsten Häsin geschmeichelt; verlasset mich jetzt nicht mit eurer Hülfe, da ich mich zu euch in den Schutz begeben habe. Helft mir das Ufer erreichen, und meinen blutdürstigen Feinden </a:t>
            </a:r>
            <a:r>
              <a:rPr lang="de-DE" altLang="de-DE" sz="2000" b="0" dirty="0" err="1" smtClean="0">
                <a:solidFill>
                  <a:srgbClr val="FFFF00"/>
                </a:solidFill>
              </a:rPr>
              <a:t>entgehn</a:t>
            </a:r>
            <a:r>
              <a:rPr lang="de-DE" altLang="de-DE" sz="2000" b="0" dirty="0" smtClean="0">
                <a:solidFill>
                  <a:srgbClr val="FFFF00"/>
                </a:solidFill>
              </a:rPr>
              <a:t>! Also sprach er </a:t>
            </a:r>
            <a:r>
              <a:rPr lang="de-DE" altLang="de-DE" sz="2000" b="0" dirty="0" err="1" smtClean="0">
                <a:solidFill>
                  <a:srgbClr val="FFFF00"/>
                </a:solidFill>
              </a:rPr>
              <a:t>bey</a:t>
            </a:r>
            <a:r>
              <a:rPr lang="de-DE" altLang="de-DE" sz="2000" b="0" dirty="0" smtClean="0">
                <a:solidFill>
                  <a:srgbClr val="FFFF00"/>
                </a:solidFill>
              </a:rPr>
              <a:t> sich; seine Seufzer aber wurden vom leichten Winde verweht, und drangen nicht zu den Ohren der Najaden. </a:t>
            </a:r>
          </a:p>
        </p:txBody>
      </p:sp>
      <p:pic>
        <p:nvPicPr>
          <p:cNvPr id="18442" name="Grafik 9" descr="has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72313" y="0"/>
            <a:ext cx="195421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1801B815-D979-4489-B09C-22F6C16D8CDE}" type="slidenum">
              <a:rPr lang="it-IT" altLang="de-DE" sz="1400" smtClean="0"/>
              <a:pPr>
                <a:lnSpc>
                  <a:spcPct val="100000"/>
                </a:lnSpc>
                <a:spcBef>
                  <a:spcPct val="0"/>
                </a:spcBef>
                <a:buFontTx/>
                <a:buNone/>
              </a:pPr>
              <a:t>15</a:t>
            </a:fld>
            <a:endParaRPr lang="it-IT" altLang="de-DE" sz="1400" smtClean="0"/>
          </a:p>
        </p:txBody>
      </p:sp>
      <p:sp>
        <p:nvSpPr>
          <p:cNvPr id="19459"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9460"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The Hare / 2</a:t>
            </a:r>
            <a:endParaRPr lang="it-IT" altLang="de-DE" sz="2200" b="0" i="0" u="sng">
              <a:solidFill>
                <a:schemeClr val="tx2"/>
              </a:solidFill>
            </a:endParaRPr>
          </a:p>
        </p:txBody>
      </p:sp>
      <p:sp>
        <p:nvSpPr>
          <p:cNvPr id="19461"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9462"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9463"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19464"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feld 6"/>
          <p:cNvSpPr txBox="1">
            <a:spLocks noChangeArrowheads="1"/>
          </p:cNvSpPr>
          <p:nvPr/>
        </p:nvSpPr>
        <p:spPr bwMode="auto">
          <a:xfrm>
            <a:off x="428625" y="1143000"/>
            <a:ext cx="8501063"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endParaRPr lang="en-US" altLang="de-DE" sz="1600" dirty="0" smtClean="0"/>
          </a:p>
          <a:p>
            <a:pPr algn="just">
              <a:defRPr/>
            </a:pPr>
            <a:r>
              <a:rPr lang="de-DE" altLang="de-DE" sz="2000" b="0" dirty="0" smtClean="0">
                <a:solidFill>
                  <a:srgbClr val="FFFF00"/>
                </a:solidFill>
              </a:rPr>
              <a:t>Die schwarze Todesangst hielt ihm darauf ihren </a:t>
            </a:r>
            <a:r>
              <a:rPr lang="de-DE" altLang="de-DE" sz="2000" b="0" dirty="0" err="1" smtClean="0">
                <a:solidFill>
                  <a:schemeClr val="accent5"/>
                </a:solidFill>
              </a:rPr>
              <a:t>gorgonischen</a:t>
            </a:r>
            <a:r>
              <a:rPr lang="de-DE" altLang="de-DE" sz="2000" b="0" dirty="0" smtClean="0">
                <a:solidFill>
                  <a:schemeClr val="accent5"/>
                </a:solidFill>
              </a:rPr>
              <a:t> Schild </a:t>
            </a:r>
            <a:r>
              <a:rPr lang="de-DE" altLang="de-DE" sz="2000" b="0" dirty="0" smtClean="0">
                <a:solidFill>
                  <a:srgbClr val="FFFF00"/>
                </a:solidFill>
              </a:rPr>
              <a:t>vor, er </a:t>
            </a:r>
            <a:r>
              <a:rPr lang="de-DE" altLang="de-DE" sz="2000" b="0" dirty="0" err="1" smtClean="0">
                <a:solidFill>
                  <a:srgbClr val="FFFF00"/>
                </a:solidFill>
              </a:rPr>
              <a:t>sahe</a:t>
            </a:r>
            <a:r>
              <a:rPr lang="de-DE" altLang="de-DE" sz="2000" b="0" dirty="0" smtClean="0">
                <a:solidFill>
                  <a:srgbClr val="FFFF00"/>
                </a:solidFill>
              </a:rPr>
              <a:t> den scheußlichen Kopf der </a:t>
            </a:r>
            <a:r>
              <a:rPr lang="de-DE" altLang="de-DE" sz="2000" b="0" dirty="0" smtClean="0">
                <a:solidFill>
                  <a:schemeClr val="accent5"/>
                </a:solidFill>
              </a:rPr>
              <a:t>Medusa</a:t>
            </a:r>
            <a:r>
              <a:rPr lang="de-DE" altLang="de-DE" sz="2000" b="0" dirty="0" smtClean="0">
                <a:solidFill>
                  <a:srgbClr val="FFFF00"/>
                </a:solidFill>
              </a:rPr>
              <a:t>. Was sollte er </a:t>
            </a:r>
            <a:r>
              <a:rPr lang="de-DE" altLang="de-DE" sz="2000" b="0" dirty="0" err="1" smtClean="0">
                <a:solidFill>
                  <a:srgbClr val="FFFF00"/>
                </a:solidFill>
              </a:rPr>
              <a:t>thun</a:t>
            </a:r>
            <a:r>
              <a:rPr lang="de-DE" altLang="de-DE" sz="2000" b="0" dirty="0" smtClean="0">
                <a:solidFill>
                  <a:srgbClr val="FFFF00"/>
                </a:solidFill>
              </a:rPr>
              <a:t>? Er gab seine </a:t>
            </a:r>
            <a:r>
              <a:rPr lang="de-DE" altLang="de-DE" sz="2000" b="0" dirty="0" err="1" smtClean="0">
                <a:solidFill>
                  <a:srgbClr val="FFFF00"/>
                </a:solidFill>
              </a:rPr>
              <a:t>Hofnungen</a:t>
            </a:r>
            <a:r>
              <a:rPr lang="de-DE" altLang="de-DE" sz="2000" b="0" dirty="0" smtClean="0">
                <a:solidFill>
                  <a:srgbClr val="FFFF00"/>
                </a:solidFill>
              </a:rPr>
              <a:t> auf, suchte seine letzte schwache Zuflucht in der Verzweiflung, und kehrte sich mitten in den Wellen um, seinen Feinden, als ein Held, entgegen zu </a:t>
            </a:r>
            <a:r>
              <a:rPr lang="de-DE" altLang="de-DE" sz="2000" b="0" dirty="0" err="1" smtClean="0">
                <a:solidFill>
                  <a:srgbClr val="FFFF00"/>
                </a:solidFill>
              </a:rPr>
              <a:t>gehn</a:t>
            </a:r>
            <a:r>
              <a:rPr lang="de-DE" altLang="de-DE" sz="2000" b="0" dirty="0" smtClean="0">
                <a:solidFill>
                  <a:srgbClr val="FFFF00"/>
                </a:solidFill>
              </a:rPr>
              <a:t>, und seinen schönen Tod durch Wunden zu beschleunigen. Im Augenblick ward seine Seele, über gemeine Seelen furchtsamer Hasen, erhoben; seine Miene ward edel und schrecklich, und sein Gesicht drohte wie das Gesicht eines Löwen. So schwamm er herüber, und </a:t>
            </a:r>
            <a:r>
              <a:rPr lang="de-DE" altLang="de-DE" sz="2000" b="0" dirty="0" err="1" smtClean="0">
                <a:solidFill>
                  <a:srgbClr val="FFFF00"/>
                </a:solidFill>
              </a:rPr>
              <a:t>meynte</a:t>
            </a:r>
            <a:r>
              <a:rPr lang="de-DE" altLang="de-DE" sz="2000" b="0" dirty="0" smtClean="0">
                <a:solidFill>
                  <a:srgbClr val="FFFF00"/>
                </a:solidFill>
              </a:rPr>
              <a:t> sein Leben zu retten, aber indem hub Hektor seinen herkulischen Arm auf, mit einer Keule </a:t>
            </a:r>
            <a:r>
              <a:rPr lang="de-DE" altLang="de-DE" sz="2000" b="0" dirty="0" err="1" smtClean="0">
                <a:solidFill>
                  <a:srgbClr val="FFFF00"/>
                </a:solidFill>
              </a:rPr>
              <a:t>bewafnet</a:t>
            </a:r>
            <a:r>
              <a:rPr lang="de-DE" altLang="de-DE" sz="2000" b="0" dirty="0" smtClean="0">
                <a:solidFill>
                  <a:srgbClr val="FFFF00"/>
                </a:solidFill>
              </a:rPr>
              <a:t>, die Drachen zerquetscht hätte. Die </a:t>
            </a:r>
            <a:r>
              <a:rPr lang="de-DE" altLang="de-DE" sz="2000" b="0" dirty="0" err="1" smtClean="0">
                <a:solidFill>
                  <a:srgbClr val="FFFF00"/>
                </a:solidFill>
              </a:rPr>
              <a:t>knotichte</a:t>
            </a:r>
            <a:r>
              <a:rPr lang="de-DE" altLang="de-DE" sz="2000" b="0" dirty="0" smtClean="0">
                <a:solidFill>
                  <a:srgbClr val="FFFF00"/>
                </a:solidFill>
              </a:rPr>
              <a:t> Keule fiel wie ein Donnerkeil auf die Nase des Rammlers. Er schrie. Blut färbte die schönen Glieder, und er senkte sein</a:t>
            </a:r>
            <a:br>
              <a:rPr lang="de-DE" altLang="de-DE" sz="2000" b="0" dirty="0" smtClean="0">
                <a:solidFill>
                  <a:srgbClr val="FFFF00"/>
                </a:solidFill>
              </a:rPr>
            </a:br>
            <a:r>
              <a:rPr lang="de-DE" altLang="de-DE" sz="2000" b="0" dirty="0" smtClean="0">
                <a:solidFill>
                  <a:srgbClr val="FFFF00"/>
                </a:solidFill>
              </a:rPr>
              <a:t>Haupt, gleich einer purpurnen Blume vom Pflugschaar durchschnitten, oder wie Mohnköpfe vom schwachen Halse herabhangen, wenn sie der stürmische Regen belastet. </a:t>
            </a:r>
          </a:p>
        </p:txBody>
      </p:sp>
      <p:pic>
        <p:nvPicPr>
          <p:cNvPr id="19466" name="Grafik 9" descr="Medusa_189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0"/>
            <a:ext cx="13573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55E62DFE-D518-48FB-845B-04B235BC4BB3}" type="slidenum">
              <a:rPr lang="it-IT" altLang="de-DE" sz="1400" smtClean="0"/>
              <a:pPr>
                <a:lnSpc>
                  <a:spcPct val="100000"/>
                </a:lnSpc>
                <a:spcBef>
                  <a:spcPct val="0"/>
                </a:spcBef>
                <a:buFontTx/>
                <a:buNone/>
              </a:pPr>
              <a:t>16</a:t>
            </a:fld>
            <a:endParaRPr lang="it-IT" altLang="de-DE" sz="1400" smtClean="0"/>
          </a:p>
        </p:txBody>
      </p:sp>
      <p:sp>
        <p:nvSpPr>
          <p:cNvPr id="20483"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0484" name="Rectangle 3"/>
          <p:cNvSpPr>
            <a:spLocks noChangeArrowheads="1"/>
          </p:cNvSpPr>
          <p:nvPr/>
        </p:nvSpPr>
        <p:spPr bwMode="auto">
          <a:xfrm>
            <a:off x="3563938" y="293688"/>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The Hare / 3</a:t>
            </a:r>
            <a:endParaRPr lang="it-IT" altLang="de-DE" sz="2200" b="0" i="0" u="sng">
              <a:solidFill>
                <a:schemeClr val="tx2"/>
              </a:solidFill>
            </a:endParaRPr>
          </a:p>
        </p:txBody>
      </p:sp>
      <p:sp>
        <p:nvSpPr>
          <p:cNvPr id="20485"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0486"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0487" name="Rectangle 6"/>
          <p:cNvSpPr>
            <a:spLocks noGrp="1" noChangeArrowheads="1"/>
          </p:cNvSpPr>
          <p:nvPr>
            <p:ph type="ctrTitle"/>
          </p:nvPr>
        </p:nvSpPr>
        <p:spPr>
          <a:xfrm>
            <a:off x="0" y="1355725"/>
            <a:ext cx="9147175" cy="488156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sp>
        <p:nvSpPr>
          <p:cNvPr id="18441" name="Textfeld 6"/>
          <p:cNvSpPr txBox="1">
            <a:spLocks noChangeArrowheads="1"/>
          </p:cNvSpPr>
          <p:nvPr/>
        </p:nvSpPr>
        <p:spPr bwMode="auto">
          <a:xfrm>
            <a:off x="-7938" y="1989138"/>
            <a:ext cx="9151938"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endParaRPr lang="en-US" altLang="de-DE" sz="1600" dirty="0" smtClean="0"/>
          </a:p>
          <a:p>
            <a:pPr algn="just">
              <a:defRPr/>
            </a:pPr>
            <a:endParaRPr lang="de-DE" altLang="de-DE" sz="2000" b="0" dirty="0" smtClean="0">
              <a:solidFill>
                <a:srgbClr val="FFFF00"/>
              </a:solidFill>
            </a:endParaRPr>
          </a:p>
          <a:p>
            <a:pPr algn="just">
              <a:defRPr/>
            </a:pPr>
            <a:endParaRPr lang="de-DE" altLang="de-DE" sz="2000" b="0" dirty="0" smtClean="0">
              <a:solidFill>
                <a:srgbClr val="FFFF00"/>
              </a:solidFill>
            </a:endParaRPr>
          </a:p>
          <a:p>
            <a:pPr algn="just">
              <a:defRPr/>
            </a:pPr>
            <a:r>
              <a:rPr lang="de-DE" altLang="de-DE" sz="2000" b="0" dirty="0" smtClean="0">
                <a:solidFill>
                  <a:srgbClr val="FFFF00"/>
                </a:solidFill>
              </a:rPr>
              <a:t>Hektor zog ihn heraus aus dem Strom, und legte ihn zu seinen Füßen. Die Najaden, durch das </a:t>
            </a:r>
            <a:r>
              <a:rPr lang="de-DE" altLang="de-DE" sz="2000" b="0" dirty="0" err="1" smtClean="0">
                <a:solidFill>
                  <a:srgbClr val="FFFF00"/>
                </a:solidFill>
              </a:rPr>
              <a:t>Geschrey</a:t>
            </a:r>
            <a:r>
              <a:rPr lang="de-DE" altLang="de-DE" sz="2000" b="0" dirty="0" smtClean="0">
                <a:solidFill>
                  <a:srgbClr val="FFFF00"/>
                </a:solidFill>
              </a:rPr>
              <a:t> erschreckt, flohen aus ihren Wohnungen im Schilf, und </a:t>
            </a:r>
            <a:r>
              <a:rPr lang="de-DE" altLang="de-DE" sz="2000" b="0" dirty="0" smtClean="0">
                <a:solidFill>
                  <a:schemeClr val="accent5"/>
                </a:solidFill>
              </a:rPr>
              <a:t>der </a:t>
            </a:r>
            <a:r>
              <a:rPr lang="de-DE" altLang="de-DE" sz="2000" b="0" dirty="0" err="1" smtClean="0">
                <a:solidFill>
                  <a:schemeClr val="accent5"/>
                </a:solidFill>
              </a:rPr>
              <a:t>Flußgott</a:t>
            </a:r>
            <a:r>
              <a:rPr lang="de-DE" altLang="de-DE" sz="2000" b="0" dirty="0" smtClean="0">
                <a:solidFill>
                  <a:schemeClr val="accent5"/>
                </a:solidFill>
              </a:rPr>
              <a:t> hob sein </a:t>
            </a:r>
            <a:r>
              <a:rPr lang="de-DE" altLang="de-DE" sz="2000" b="0" dirty="0" err="1" smtClean="0">
                <a:solidFill>
                  <a:schemeClr val="accent5"/>
                </a:solidFill>
              </a:rPr>
              <a:t>moosigtes</a:t>
            </a:r>
            <a:r>
              <a:rPr lang="de-DE" altLang="de-DE" sz="2000" b="0" dirty="0" smtClean="0">
                <a:solidFill>
                  <a:schemeClr val="accent5"/>
                </a:solidFill>
              </a:rPr>
              <a:t> Haupt hervor, und murrte und schalt,</a:t>
            </a:r>
            <a:r>
              <a:rPr lang="de-DE" altLang="de-DE" sz="2000" b="0" dirty="0" smtClean="0">
                <a:solidFill>
                  <a:srgbClr val="FFFF00"/>
                </a:solidFill>
              </a:rPr>
              <a:t> da er Blut sah. Wie ein </a:t>
            </a:r>
            <a:r>
              <a:rPr lang="de-DE" altLang="de-DE" sz="2000" b="0" dirty="0" err="1" smtClean="0">
                <a:solidFill>
                  <a:srgbClr val="FFFF00"/>
                </a:solidFill>
              </a:rPr>
              <a:t>großmüthiger</a:t>
            </a:r>
            <a:r>
              <a:rPr lang="de-DE" altLang="de-DE" sz="2000" b="0" dirty="0" smtClean="0">
                <a:solidFill>
                  <a:srgbClr val="FFFF00"/>
                </a:solidFill>
              </a:rPr>
              <a:t> Löwe, wenn er </a:t>
            </a:r>
            <a:r>
              <a:rPr lang="de-DE" altLang="de-DE" sz="2000" b="0" dirty="0" err="1" smtClean="0">
                <a:solidFill>
                  <a:srgbClr val="FFFF00"/>
                </a:solidFill>
              </a:rPr>
              <a:t>unvermuthet</a:t>
            </a:r>
            <a:r>
              <a:rPr lang="de-DE" altLang="de-DE" sz="2000" b="0" dirty="0" smtClean="0">
                <a:solidFill>
                  <a:srgbClr val="FFFF00"/>
                </a:solidFill>
              </a:rPr>
              <a:t> auf einen </a:t>
            </a:r>
            <a:r>
              <a:rPr lang="de-DE" altLang="de-DE" sz="2000" b="0" dirty="0" err="1" smtClean="0">
                <a:solidFill>
                  <a:srgbClr val="FFFF00"/>
                </a:solidFill>
              </a:rPr>
              <a:t>unbewafneten</a:t>
            </a:r>
            <a:r>
              <a:rPr lang="de-DE" altLang="de-DE" sz="2000" b="0" dirty="0" smtClean="0">
                <a:solidFill>
                  <a:srgbClr val="FFFF00"/>
                </a:solidFill>
              </a:rPr>
              <a:t> Mann stößt, der im Walde wandelte, und seinen Gedanken </a:t>
            </a:r>
            <a:r>
              <a:rPr lang="de-DE" altLang="de-DE" sz="2000" b="0" dirty="0" err="1" smtClean="0">
                <a:solidFill>
                  <a:srgbClr val="FFFF00"/>
                </a:solidFill>
              </a:rPr>
              <a:t>nachhieng</a:t>
            </a:r>
            <a:r>
              <a:rPr lang="de-DE" altLang="de-DE" sz="2000" b="0" dirty="0" smtClean="0">
                <a:solidFill>
                  <a:srgbClr val="FFFF00"/>
                </a:solidFill>
              </a:rPr>
              <a:t>, oder </a:t>
            </a:r>
            <a:r>
              <a:rPr lang="de-DE" altLang="de-DE" sz="2000" b="0" dirty="0" smtClean="0">
                <a:solidFill>
                  <a:schemeClr val="accent5"/>
                </a:solidFill>
              </a:rPr>
              <a:t>in ein lehrreiches Buch vergraben </a:t>
            </a:r>
            <a:r>
              <a:rPr lang="de-DE" altLang="de-DE" sz="2000" b="0" dirty="0" smtClean="0">
                <a:solidFill>
                  <a:srgbClr val="FFFF00"/>
                </a:solidFill>
              </a:rPr>
              <a:t>war; er reißt ihn zu Boden, aber sobald er ihn </a:t>
            </a:r>
            <a:r>
              <a:rPr lang="de-DE" altLang="de-DE" sz="2000" b="0" dirty="0" err="1" smtClean="0">
                <a:solidFill>
                  <a:srgbClr val="FFFF00"/>
                </a:solidFill>
              </a:rPr>
              <a:t>todt</a:t>
            </a:r>
            <a:r>
              <a:rPr lang="de-DE" altLang="de-DE" sz="2000" b="0" dirty="0" smtClean="0">
                <a:solidFill>
                  <a:srgbClr val="FFFF00"/>
                </a:solidFill>
              </a:rPr>
              <a:t> liegen sieht, schämt er sich seines unwürdigen Sieges, schüttelt die </a:t>
            </a:r>
            <a:r>
              <a:rPr lang="de-DE" altLang="de-DE" sz="2000" b="0" dirty="0" err="1" smtClean="0">
                <a:solidFill>
                  <a:srgbClr val="FFFF00"/>
                </a:solidFill>
              </a:rPr>
              <a:t>zottigte</a:t>
            </a:r>
            <a:r>
              <a:rPr lang="de-DE" altLang="de-DE" sz="2000" b="0" dirty="0" smtClean="0">
                <a:solidFill>
                  <a:srgbClr val="FFFF00"/>
                </a:solidFill>
              </a:rPr>
              <a:t> Mähne, und geht unwillig nach seiner Höhle zurück. Also stand Hektor über der Leiche des Hasen unzufrieden und finster, und brach bald in folgende Klagen aus: Armer Rammler! </a:t>
            </a:r>
            <a:r>
              <a:rPr lang="en-US" altLang="de-DE" sz="2000" b="0" dirty="0" err="1" smtClean="0">
                <a:solidFill>
                  <a:srgbClr val="FFFF00"/>
                </a:solidFill>
              </a:rPr>
              <a:t>Wie</a:t>
            </a:r>
            <a:r>
              <a:rPr lang="en-US" altLang="de-DE" sz="2000" b="0" dirty="0" smtClean="0">
                <a:solidFill>
                  <a:srgbClr val="FFFF00"/>
                </a:solidFill>
              </a:rPr>
              <a:t> </a:t>
            </a:r>
            <a:r>
              <a:rPr lang="en-US" altLang="de-DE" sz="2000" b="0" dirty="0" err="1" smtClean="0">
                <a:solidFill>
                  <a:srgbClr val="FFFF00"/>
                </a:solidFill>
              </a:rPr>
              <a:t>unedel</a:t>
            </a:r>
            <a:r>
              <a:rPr lang="en-US" altLang="de-DE" sz="2000" b="0" dirty="0" smtClean="0">
                <a:solidFill>
                  <a:srgbClr val="FFFF00"/>
                </a:solidFill>
              </a:rPr>
              <a:t> </a:t>
            </a:r>
            <a:r>
              <a:rPr lang="en-US" altLang="de-DE" sz="2000" b="0" dirty="0" err="1" smtClean="0">
                <a:solidFill>
                  <a:srgbClr val="FFFF00"/>
                </a:solidFill>
              </a:rPr>
              <a:t>bist</a:t>
            </a:r>
            <a:r>
              <a:rPr lang="en-US" altLang="de-DE" sz="2000" b="0" dirty="0" smtClean="0">
                <a:solidFill>
                  <a:srgbClr val="FFFF00"/>
                </a:solidFill>
              </a:rPr>
              <a:t> du </a:t>
            </a:r>
            <a:r>
              <a:rPr lang="en-US" altLang="de-DE" sz="2000" b="0" dirty="0" err="1" smtClean="0">
                <a:solidFill>
                  <a:srgbClr val="FFFF00"/>
                </a:solidFill>
              </a:rPr>
              <a:t>gefallen</a:t>
            </a:r>
            <a:r>
              <a:rPr lang="en-US" altLang="de-DE" sz="2000" b="0" dirty="0" smtClean="0">
                <a:solidFill>
                  <a:srgbClr val="FFFF00"/>
                </a:solidFill>
              </a:rPr>
              <a:t>!</a:t>
            </a:r>
            <a:endParaRPr lang="de-DE" altLang="de-DE" sz="2000" b="0" dirty="0" smtClean="0">
              <a:solidFill>
                <a:srgbClr val="FFFF00"/>
              </a:solidFill>
            </a:endParaRPr>
          </a:p>
        </p:txBody>
      </p:sp>
      <p:pic>
        <p:nvPicPr>
          <p:cNvPr id="20489" name="Grafik 9" descr="lion-king-neuverfilmung-simba-mufas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5638" y="982663"/>
            <a:ext cx="340836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Grafi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82663"/>
            <a:ext cx="29337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0" descr="Uni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179388"/>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Grafik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8138" y="982663"/>
            <a:ext cx="286861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1617EC1B-8EE5-4ADB-98E1-CDE8A56C5DC9}" type="slidenum">
              <a:rPr lang="it-IT" altLang="de-DE" sz="1400" smtClean="0"/>
              <a:pPr>
                <a:lnSpc>
                  <a:spcPct val="100000"/>
                </a:lnSpc>
                <a:spcBef>
                  <a:spcPct val="0"/>
                </a:spcBef>
                <a:buFontTx/>
                <a:buNone/>
              </a:pPr>
              <a:t>17</a:t>
            </a:fld>
            <a:endParaRPr lang="it-IT" altLang="de-DE" sz="1400" smtClean="0"/>
          </a:p>
        </p:txBody>
      </p:sp>
      <p:sp>
        <p:nvSpPr>
          <p:cNvPr id="21507"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1508"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Nature as Stage Setting</a:t>
            </a:r>
            <a:endParaRPr lang="it-IT" altLang="de-DE" sz="2200" b="0" i="0" u="sng">
              <a:solidFill>
                <a:schemeClr val="tx2"/>
              </a:solidFill>
            </a:endParaRPr>
          </a:p>
        </p:txBody>
      </p:sp>
      <p:sp>
        <p:nvSpPr>
          <p:cNvPr id="21509"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1510"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1511"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1512"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feld 6"/>
          <p:cNvSpPr txBox="1">
            <a:spLocks noChangeArrowheads="1"/>
          </p:cNvSpPr>
          <p:nvPr/>
        </p:nvSpPr>
        <p:spPr bwMode="auto">
          <a:xfrm>
            <a:off x="428625" y="1357313"/>
            <a:ext cx="85010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endParaRPr lang="en-US" altLang="de-DE" sz="1600" dirty="0" smtClean="0"/>
          </a:p>
          <a:p>
            <a:pPr algn="just">
              <a:defRPr/>
            </a:pPr>
            <a:endParaRPr lang="de-DE" altLang="de-DE" sz="2000" b="0" dirty="0" smtClean="0">
              <a:solidFill>
                <a:srgbClr val="FFFF00"/>
              </a:solidFill>
            </a:endParaRPr>
          </a:p>
          <a:p>
            <a:pPr algn="just">
              <a:defRPr/>
            </a:pPr>
            <a:endParaRPr lang="de-DE" altLang="de-DE" sz="2000" b="0" dirty="0" smtClean="0">
              <a:solidFill>
                <a:srgbClr val="FFFF00"/>
              </a:solidFill>
            </a:endParaRPr>
          </a:p>
          <a:p>
            <a:pPr algn="just">
              <a:defRPr/>
            </a:pPr>
            <a:r>
              <a:rPr lang="en-US" altLang="de-DE" sz="2200" b="0" dirty="0" err="1" smtClean="0">
                <a:solidFill>
                  <a:srgbClr val="FFFF00"/>
                </a:solidFill>
              </a:rPr>
              <a:t>Schon</a:t>
            </a:r>
            <a:r>
              <a:rPr lang="en-US" altLang="de-DE" sz="2200" b="0" dirty="0" smtClean="0">
                <a:solidFill>
                  <a:srgbClr val="FFFF00"/>
                </a:solidFill>
              </a:rPr>
              <a:t> </a:t>
            </a:r>
            <a:r>
              <a:rPr lang="en-US" altLang="de-DE" sz="2200" b="0" dirty="0" err="1" smtClean="0">
                <a:solidFill>
                  <a:srgbClr val="FFFF00"/>
                </a:solidFill>
              </a:rPr>
              <a:t>waren</a:t>
            </a:r>
            <a:r>
              <a:rPr lang="en-US" altLang="de-DE" sz="2200" b="0" dirty="0" smtClean="0">
                <a:solidFill>
                  <a:srgbClr val="FFFF00"/>
                </a:solidFill>
              </a:rPr>
              <a:t> die </a:t>
            </a:r>
            <a:r>
              <a:rPr lang="en-US" altLang="de-DE" sz="2200" b="0" dirty="0" err="1" smtClean="0">
                <a:solidFill>
                  <a:srgbClr val="FFFF00"/>
                </a:solidFill>
              </a:rPr>
              <a:t>letzten</a:t>
            </a:r>
            <a:r>
              <a:rPr lang="en-US" altLang="de-DE" sz="2200" b="0" dirty="0" smtClean="0">
                <a:solidFill>
                  <a:srgbClr val="FFFF00"/>
                </a:solidFill>
              </a:rPr>
              <a:t> </a:t>
            </a:r>
            <a:r>
              <a:rPr lang="en-US" altLang="de-DE" sz="2200" b="0" dirty="0" err="1" smtClean="0">
                <a:solidFill>
                  <a:srgbClr val="FFFF00"/>
                </a:solidFill>
              </a:rPr>
              <a:t>Befehle</a:t>
            </a:r>
            <a:r>
              <a:rPr lang="en-US" altLang="de-DE" sz="2200" b="0" dirty="0" smtClean="0">
                <a:solidFill>
                  <a:srgbClr val="FFFF00"/>
                </a:solidFill>
              </a:rPr>
              <a:t> </a:t>
            </a:r>
            <a:r>
              <a:rPr lang="en-US" altLang="de-DE" sz="2200" b="0" dirty="0" err="1" smtClean="0">
                <a:solidFill>
                  <a:srgbClr val="FFFF00"/>
                </a:solidFill>
              </a:rPr>
              <a:t>zu</a:t>
            </a:r>
            <a:r>
              <a:rPr lang="en-US" altLang="de-DE" sz="2200" b="0" dirty="0" smtClean="0">
                <a:solidFill>
                  <a:srgbClr val="FFFF00"/>
                </a:solidFill>
              </a:rPr>
              <a:t> </a:t>
            </a:r>
            <a:r>
              <a:rPr lang="en-US" altLang="de-DE" sz="2200" b="0" dirty="0" err="1" smtClean="0">
                <a:solidFill>
                  <a:srgbClr val="FFFF00"/>
                </a:solidFill>
              </a:rPr>
              <a:t>Aufhebung</a:t>
            </a:r>
            <a:r>
              <a:rPr lang="en-US" altLang="de-DE" sz="2200" b="0" dirty="0" smtClean="0">
                <a:solidFill>
                  <a:srgbClr val="FFFF00"/>
                </a:solidFill>
              </a:rPr>
              <a:t> der </a:t>
            </a:r>
            <a:r>
              <a:rPr lang="en-US" altLang="de-DE" sz="2200" b="0" dirty="0" err="1" smtClean="0">
                <a:solidFill>
                  <a:srgbClr val="FFFF00"/>
                </a:solidFill>
              </a:rPr>
              <a:t>Hölle</a:t>
            </a:r>
            <a:r>
              <a:rPr lang="en-US" altLang="de-DE" sz="2200" b="0" dirty="0" smtClean="0">
                <a:solidFill>
                  <a:srgbClr val="FFFF00"/>
                </a:solidFill>
              </a:rPr>
              <a:t> </a:t>
            </a:r>
            <a:r>
              <a:rPr lang="en-US" altLang="de-DE" sz="2200" b="0" dirty="0" err="1" smtClean="0">
                <a:solidFill>
                  <a:srgbClr val="FFFF00"/>
                </a:solidFill>
              </a:rPr>
              <a:t>gegeben</a:t>
            </a:r>
            <a:r>
              <a:rPr lang="en-US" altLang="de-DE" sz="2200" b="0" dirty="0" smtClean="0">
                <a:solidFill>
                  <a:srgbClr val="FFFF00"/>
                </a:solidFill>
              </a:rPr>
              <a:t>. </a:t>
            </a:r>
            <a:r>
              <a:rPr lang="de-DE" altLang="de-DE" sz="2200" b="0" dirty="0" smtClean="0">
                <a:solidFill>
                  <a:srgbClr val="FFFF00"/>
                </a:solidFill>
              </a:rPr>
              <a:t>Die Feuerflammen auf Leinwand wurden zusammengewickelt; der </a:t>
            </a:r>
            <a:r>
              <a:rPr lang="de-DE" altLang="de-DE" sz="2200" b="0" dirty="0" smtClean="0">
                <a:solidFill>
                  <a:schemeClr val="accent5"/>
                </a:solidFill>
              </a:rPr>
              <a:t>Styx</a:t>
            </a:r>
            <a:r>
              <a:rPr lang="de-DE" altLang="de-DE" sz="2200" b="0" dirty="0" smtClean="0">
                <a:solidFill>
                  <a:srgbClr val="FFFF00"/>
                </a:solidFill>
              </a:rPr>
              <a:t> und der </a:t>
            </a:r>
            <a:r>
              <a:rPr lang="de-DE" altLang="de-DE" sz="2200" b="0" dirty="0" smtClean="0">
                <a:solidFill>
                  <a:schemeClr val="accent5"/>
                </a:solidFill>
              </a:rPr>
              <a:t>Acheron vom Silberflor</a:t>
            </a:r>
            <a:r>
              <a:rPr lang="de-DE" altLang="de-DE" sz="2200" b="0" dirty="0" smtClean="0">
                <a:solidFill>
                  <a:srgbClr val="FFFF00"/>
                </a:solidFill>
              </a:rPr>
              <a:t>, welche mit ihrem Brausen so viel Lärmen gemacht, wurden wieder </a:t>
            </a:r>
            <a:r>
              <a:rPr lang="de-DE" altLang="de-DE" sz="2200" b="0" dirty="0" smtClean="0">
                <a:solidFill>
                  <a:schemeClr val="accent5"/>
                </a:solidFill>
              </a:rPr>
              <a:t>in den Kasten gelegt</a:t>
            </a:r>
            <a:r>
              <a:rPr lang="de-DE" altLang="de-DE" sz="2200" b="0" dirty="0" smtClean="0">
                <a:solidFill>
                  <a:srgbClr val="FFFF00"/>
                </a:solidFill>
              </a:rPr>
              <a:t>, und die </a:t>
            </a:r>
            <a:r>
              <a:rPr lang="de-DE" altLang="de-DE" sz="2200" b="0" dirty="0" smtClean="0">
                <a:solidFill>
                  <a:schemeClr val="accent5"/>
                </a:solidFill>
              </a:rPr>
              <a:t>Furie zog </a:t>
            </a:r>
            <a:r>
              <a:rPr lang="de-DE" altLang="de-DE" sz="2200" b="0" dirty="0" err="1" smtClean="0">
                <a:solidFill>
                  <a:schemeClr val="accent5"/>
                </a:solidFill>
              </a:rPr>
              <a:t>jetzo</a:t>
            </a:r>
            <a:r>
              <a:rPr lang="de-DE" altLang="de-DE" sz="2200" b="0" dirty="0" smtClean="0">
                <a:solidFill>
                  <a:schemeClr val="accent5"/>
                </a:solidFill>
              </a:rPr>
              <a:t> ihre mit Flittern besetzten Tanzschuhe aus, und legte ihre ledernen ausgestopften Schlangen weg, die in ihren Händen zu zischen geschienen.</a:t>
            </a:r>
            <a:r>
              <a:rPr lang="de-DE" altLang="de-DE" sz="2200" b="0" dirty="0" smtClean="0">
                <a:solidFill>
                  <a:srgbClr val="FFFF00"/>
                </a:solidFill>
              </a:rPr>
              <a:t> Die schöne Welt </a:t>
            </a:r>
            <a:r>
              <a:rPr lang="de-DE" altLang="de-DE" sz="2200" b="0" dirty="0" err="1" smtClean="0">
                <a:solidFill>
                  <a:srgbClr val="FFFF00"/>
                </a:solidFill>
              </a:rPr>
              <a:t>gieng</a:t>
            </a:r>
            <a:r>
              <a:rPr lang="de-DE" altLang="de-DE" sz="2200" b="0" dirty="0" smtClean="0">
                <a:solidFill>
                  <a:srgbClr val="FFFF00"/>
                </a:solidFill>
              </a:rPr>
              <a:t> aus einander </a:t>
            </a:r>
            <a:r>
              <a:rPr lang="de-DE" altLang="de-DE" sz="2200" b="0" i="0" dirty="0" smtClean="0">
                <a:solidFill>
                  <a:srgbClr val="FFFF00"/>
                </a:solidFill>
              </a:rPr>
              <a:t>[…]</a:t>
            </a:r>
            <a:r>
              <a:rPr lang="de-DE" altLang="de-DE" sz="2200" b="0" dirty="0" smtClean="0">
                <a:solidFill>
                  <a:srgbClr val="FFFF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9A9947BE-0454-4B88-BA94-F2A1136301A0}" type="slidenum">
              <a:rPr lang="it-IT" altLang="de-DE" sz="1400" smtClean="0"/>
              <a:pPr>
                <a:lnSpc>
                  <a:spcPct val="100000"/>
                </a:lnSpc>
                <a:spcBef>
                  <a:spcPct val="0"/>
                </a:spcBef>
                <a:buFontTx/>
                <a:buNone/>
              </a:pPr>
              <a:t>18</a:t>
            </a:fld>
            <a:endParaRPr lang="it-IT" altLang="de-DE" sz="1400" smtClean="0"/>
          </a:p>
        </p:txBody>
      </p:sp>
      <p:sp>
        <p:nvSpPr>
          <p:cNvPr id="22531"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2532"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Mythical Episodes</a:t>
            </a:r>
            <a:endParaRPr lang="it-IT" altLang="de-DE" sz="2200" b="0" i="0" u="sng">
              <a:solidFill>
                <a:schemeClr val="tx2"/>
              </a:solidFill>
            </a:endParaRPr>
          </a:p>
        </p:txBody>
      </p:sp>
      <p:sp>
        <p:nvSpPr>
          <p:cNvPr id="22533"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2534"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2535" name="Rectangle 6"/>
          <p:cNvSpPr>
            <a:spLocks noGrp="1" noChangeArrowheads="1"/>
          </p:cNvSpPr>
          <p:nvPr>
            <p:ph type="ctrTitle"/>
          </p:nvPr>
        </p:nvSpPr>
        <p:spPr>
          <a:xfrm>
            <a:off x="468313" y="1409700"/>
            <a:ext cx="8675687" cy="4827588"/>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2536"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feld 6"/>
          <p:cNvSpPr txBox="1">
            <a:spLocks noChangeArrowheads="1"/>
          </p:cNvSpPr>
          <p:nvPr/>
        </p:nvSpPr>
        <p:spPr bwMode="auto">
          <a:xfrm>
            <a:off x="444500" y="1700213"/>
            <a:ext cx="478313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DE" altLang="de-DE" sz="1800" b="0" dirty="0" err="1" smtClean="0">
                <a:solidFill>
                  <a:srgbClr val="FFFF00"/>
                </a:solidFill>
              </a:rPr>
              <a:t>Zwölfe</a:t>
            </a:r>
            <a:r>
              <a:rPr lang="de-DE" altLang="de-DE" sz="1800" b="0" dirty="0" smtClean="0">
                <a:solidFill>
                  <a:srgbClr val="FFFF00"/>
                </a:solidFill>
              </a:rPr>
              <a:t> von den </a:t>
            </a:r>
            <a:r>
              <a:rPr lang="de-DE" altLang="de-DE" sz="1800" b="0" dirty="0" err="1" smtClean="0">
                <a:solidFill>
                  <a:srgbClr val="FFFF00"/>
                </a:solidFill>
              </a:rPr>
              <a:t>güldenen</a:t>
            </a:r>
            <a:r>
              <a:rPr lang="de-DE" altLang="de-DE" sz="1800" b="0" dirty="0" smtClean="0">
                <a:solidFill>
                  <a:srgbClr val="FFFF00"/>
                </a:solidFill>
              </a:rPr>
              <a:t> </a:t>
            </a:r>
            <a:r>
              <a:rPr lang="de-DE" altLang="de-DE" sz="1800" b="0" dirty="0" err="1" smtClean="0">
                <a:solidFill>
                  <a:srgbClr val="FFFF00"/>
                </a:solidFill>
              </a:rPr>
              <a:t>Aepfeln</a:t>
            </a:r>
            <a:r>
              <a:rPr lang="de-DE" altLang="de-DE" sz="1800" b="0" dirty="0" smtClean="0">
                <a:solidFill>
                  <a:srgbClr val="FFFF00"/>
                </a:solidFill>
              </a:rPr>
              <a:t>, welche </a:t>
            </a:r>
            <a:r>
              <a:rPr lang="de-DE" altLang="de-DE" sz="1800" b="0" dirty="0" err="1" smtClean="0">
                <a:solidFill>
                  <a:srgbClr val="FFFF00"/>
                </a:solidFill>
              </a:rPr>
              <a:t>ehmals</a:t>
            </a:r>
            <a:r>
              <a:rPr lang="de-DE" altLang="de-DE" sz="1800" b="0" dirty="0" smtClean="0">
                <a:solidFill>
                  <a:srgbClr val="FFFF00"/>
                </a:solidFill>
              </a:rPr>
              <a:t> in den </a:t>
            </a:r>
            <a:r>
              <a:rPr lang="de-DE" altLang="de-DE" sz="1800" b="0" dirty="0" err="1" smtClean="0">
                <a:solidFill>
                  <a:schemeClr val="accent5"/>
                </a:solidFill>
              </a:rPr>
              <a:t>Hesperischen</a:t>
            </a:r>
            <a:r>
              <a:rPr lang="de-DE" altLang="de-DE" sz="1800" b="0" dirty="0" smtClean="0">
                <a:solidFill>
                  <a:schemeClr val="accent5"/>
                </a:solidFill>
              </a:rPr>
              <a:t> Gärten </a:t>
            </a:r>
            <a:r>
              <a:rPr lang="de-DE" altLang="de-DE" sz="1800" b="0" dirty="0" smtClean="0">
                <a:solidFill>
                  <a:srgbClr val="FFFF00"/>
                </a:solidFill>
              </a:rPr>
              <a:t>durch einen Drachen bewahrt wurden, </a:t>
            </a:r>
            <a:r>
              <a:rPr lang="de-DE" altLang="de-DE" sz="1800" b="0" dirty="0" err="1" smtClean="0">
                <a:solidFill>
                  <a:srgbClr val="FFFF00"/>
                </a:solidFill>
              </a:rPr>
              <a:t>sprützten</a:t>
            </a:r>
            <a:r>
              <a:rPr lang="de-DE" altLang="de-DE" sz="1800" b="0" dirty="0" smtClean="0">
                <a:solidFill>
                  <a:srgbClr val="FFFF00"/>
                </a:solidFill>
              </a:rPr>
              <a:t> ihren aromatischen Saft auf einen hellglänzenden Zuckerfelsen, der nach und nach in einen See von </a:t>
            </a:r>
            <a:r>
              <a:rPr lang="de-DE" altLang="de-DE" sz="1800" b="0" dirty="0" err="1" smtClean="0">
                <a:solidFill>
                  <a:srgbClr val="FFFF00"/>
                </a:solidFill>
              </a:rPr>
              <a:t>Citronensafte</a:t>
            </a:r>
            <a:r>
              <a:rPr lang="de-DE" altLang="de-DE" sz="1800" b="0" dirty="0" smtClean="0">
                <a:solidFill>
                  <a:srgbClr val="FFFF00"/>
                </a:solidFill>
              </a:rPr>
              <a:t> hinabschmolz. Als der geistvolle </a:t>
            </a:r>
            <a:r>
              <a:rPr lang="de-DE" altLang="de-DE" sz="1800" b="0" dirty="0" err="1" smtClean="0">
                <a:solidFill>
                  <a:srgbClr val="FFFF00"/>
                </a:solidFill>
              </a:rPr>
              <a:t>Arrak</a:t>
            </a:r>
            <a:r>
              <a:rPr lang="de-DE" altLang="de-DE" sz="1800" b="0" dirty="0" smtClean="0">
                <a:solidFill>
                  <a:srgbClr val="FFFF00"/>
                </a:solidFill>
              </a:rPr>
              <a:t>, welchen die braunen Mohren, in ihren weiten Reißfeldern bauen, </a:t>
            </a:r>
            <a:r>
              <a:rPr lang="de-DE" altLang="de-DE" sz="1800" b="0" dirty="0" err="1" smtClean="0">
                <a:solidFill>
                  <a:srgbClr val="FFFF00"/>
                </a:solidFill>
              </a:rPr>
              <a:t>hinzugethan</a:t>
            </a:r>
            <a:r>
              <a:rPr lang="de-DE" altLang="de-DE" sz="1800" b="0" dirty="0" smtClean="0">
                <a:solidFill>
                  <a:srgbClr val="FFFF00"/>
                </a:solidFill>
              </a:rPr>
              <a:t> war, stürzte aus dem Schwanenhalse eines kupfernen Kessels ein siedendes Meer unaufhörlich und wild, gleich der rauchenden Lava, welche von dem Gipfel des donnernden </a:t>
            </a:r>
            <a:r>
              <a:rPr lang="de-DE" altLang="de-DE" sz="1800" b="0" dirty="0" err="1" smtClean="0">
                <a:solidFill>
                  <a:schemeClr val="accent5"/>
                </a:solidFill>
              </a:rPr>
              <a:t>Aetna</a:t>
            </a:r>
            <a:r>
              <a:rPr lang="de-DE" altLang="de-DE" sz="1800" b="0" dirty="0" smtClean="0">
                <a:solidFill>
                  <a:srgbClr val="FFFF00"/>
                </a:solidFill>
              </a:rPr>
              <a:t> zu den </a:t>
            </a:r>
            <a:r>
              <a:rPr lang="de-DE" altLang="de-DE" sz="1800" b="0" dirty="0" err="1" smtClean="0">
                <a:solidFill>
                  <a:schemeClr val="accent5"/>
                </a:solidFill>
              </a:rPr>
              <a:t>parthenopischen</a:t>
            </a:r>
            <a:r>
              <a:rPr lang="de-DE" altLang="de-DE" sz="1800" b="0" dirty="0" smtClean="0">
                <a:solidFill>
                  <a:schemeClr val="accent5"/>
                </a:solidFill>
              </a:rPr>
              <a:t> Feldern </a:t>
            </a:r>
            <a:r>
              <a:rPr lang="de-DE" altLang="de-DE" sz="1800" b="0" dirty="0" smtClean="0">
                <a:solidFill>
                  <a:srgbClr val="FFFF00"/>
                </a:solidFill>
              </a:rPr>
              <a:t>herabfließt. </a:t>
            </a:r>
          </a:p>
        </p:txBody>
      </p:sp>
      <p:pic>
        <p:nvPicPr>
          <p:cNvPr id="22538" name="Grafik 9" descr="440px-GardenHesperides_BurneJon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1763" y="1422400"/>
            <a:ext cx="3932237"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2F3AC7D8-9F71-41B8-BDB5-10858F982FA4}" type="slidenum">
              <a:rPr lang="it-IT" altLang="de-DE" sz="1400" smtClean="0"/>
              <a:pPr>
                <a:lnSpc>
                  <a:spcPct val="100000"/>
                </a:lnSpc>
                <a:spcBef>
                  <a:spcPct val="0"/>
                </a:spcBef>
                <a:buFontTx/>
                <a:buNone/>
              </a:pPr>
              <a:t>19</a:t>
            </a:fld>
            <a:endParaRPr lang="it-IT" altLang="de-DE" sz="1400" smtClean="0"/>
          </a:p>
        </p:txBody>
      </p:sp>
      <p:sp>
        <p:nvSpPr>
          <p:cNvPr id="23555"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3556"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Reporting the «Adventure»</a:t>
            </a:r>
            <a:endParaRPr lang="it-IT" altLang="de-DE" sz="2200" b="0" i="0" u="sng">
              <a:solidFill>
                <a:schemeClr val="tx2"/>
              </a:solidFill>
            </a:endParaRPr>
          </a:p>
        </p:txBody>
      </p:sp>
      <p:sp>
        <p:nvSpPr>
          <p:cNvPr id="23557"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3558"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3559"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3560"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feld 6"/>
          <p:cNvSpPr txBox="1">
            <a:spLocks noChangeArrowheads="1"/>
          </p:cNvSpPr>
          <p:nvPr/>
        </p:nvSpPr>
        <p:spPr bwMode="auto">
          <a:xfrm>
            <a:off x="439738" y="2397125"/>
            <a:ext cx="850106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DE" altLang="de-DE" sz="2200" b="0" i="0" dirty="0" smtClean="0">
                <a:solidFill>
                  <a:srgbClr val="FFFF00"/>
                </a:solidFill>
              </a:rPr>
              <a:t>[…] </a:t>
            </a:r>
            <a:r>
              <a:rPr lang="de-DE" altLang="de-DE" sz="2200" b="0" dirty="0" smtClean="0">
                <a:solidFill>
                  <a:srgbClr val="FFFF00"/>
                </a:solidFill>
              </a:rPr>
              <a:t>man ward nicht müde, die </a:t>
            </a:r>
            <a:r>
              <a:rPr lang="de-DE" altLang="de-DE" sz="2200" b="0" dirty="0" err="1" smtClean="0">
                <a:solidFill>
                  <a:srgbClr val="FFFF00"/>
                </a:solidFill>
              </a:rPr>
              <a:t>abentheuerliche</a:t>
            </a:r>
            <a:r>
              <a:rPr lang="de-DE" altLang="de-DE" sz="2200" b="0" dirty="0" smtClean="0">
                <a:solidFill>
                  <a:srgbClr val="FFFF00"/>
                </a:solidFill>
              </a:rPr>
              <a:t> Geschichte der unweidmännischen Jagd zu hören, </a:t>
            </a:r>
            <a:r>
              <a:rPr lang="de-DE" altLang="de-DE" sz="2200" b="0" dirty="0" smtClean="0">
                <a:solidFill>
                  <a:schemeClr val="accent5"/>
                </a:solidFill>
              </a:rPr>
              <a:t>die Felder und Gegenden wurden beschrieben.</a:t>
            </a:r>
          </a:p>
          <a:p>
            <a:pPr algn="just">
              <a:defRPr/>
            </a:pPr>
            <a:endParaRPr lang="de-DE" altLang="de-DE" sz="2200" b="0" dirty="0" smtClean="0">
              <a:solidFill>
                <a:srgbClr val="FFFF00"/>
              </a:solidFill>
            </a:endParaRPr>
          </a:p>
        </p:txBody>
      </p:sp>
      <p:pic>
        <p:nvPicPr>
          <p:cNvPr id="23562"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3792538"/>
            <a:ext cx="39147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8818FECE-D6FF-4AD5-AB4C-B16634EB436A}" type="slidenum">
              <a:rPr lang="it-IT" altLang="de-DE" sz="1400" smtClean="0"/>
              <a:pPr>
                <a:lnSpc>
                  <a:spcPct val="100000"/>
                </a:lnSpc>
                <a:spcBef>
                  <a:spcPct val="0"/>
                </a:spcBef>
                <a:buFontTx/>
                <a:buNone/>
              </a:pPr>
              <a:t>2</a:t>
            </a:fld>
            <a:endParaRPr lang="it-IT" altLang="de-DE" sz="1400" smtClean="0"/>
          </a:p>
        </p:txBody>
      </p:sp>
      <p:sp>
        <p:nvSpPr>
          <p:cNvPr id="6147"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6148"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Vergil </a:t>
            </a:r>
            <a:r>
              <a:rPr lang="it-IT" altLang="de-DE" sz="2200" b="0">
                <a:solidFill>
                  <a:schemeClr val="tx2"/>
                </a:solidFill>
              </a:rPr>
              <a:t>Aen.</a:t>
            </a:r>
            <a:r>
              <a:rPr lang="it-IT" altLang="de-DE" sz="2200" b="0" i="0">
                <a:solidFill>
                  <a:schemeClr val="tx2"/>
                </a:solidFill>
              </a:rPr>
              <a:t> 6, 86-87</a:t>
            </a:r>
            <a:endParaRPr lang="it-IT" altLang="de-DE" sz="2200" b="0" u="sng">
              <a:solidFill>
                <a:schemeClr val="tx2"/>
              </a:solidFill>
            </a:endParaRPr>
          </a:p>
        </p:txBody>
      </p:sp>
      <p:sp>
        <p:nvSpPr>
          <p:cNvPr id="6149"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6150"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6151"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6152"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feld 6"/>
          <p:cNvSpPr txBox="1">
            <a:spLocks noChangeArrowheads="1"/>
          </p:cNvSpPr>
          <p:nvPr/>
        </p:nvSpPr>
        <p:spPr bwMode="auto">
          <a:xfrm>
            <a:off x="920750" y="1681163"/>
            <a:ext cx="822325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just">
              <a:lnSpc>
                <a:spcPct val="100000"/>
              </a:lnSpc>
              <a:spcBef>
                <a:spcPct val="0"/>
              </a:spcBef>
              <a:buFontTx/>
              <a:buNone/>
            </a:pPr>
            <a:r>
              <a:rPr lang="en-US" altLang="de-DE" sz="2400" b="0">
                <a:solidFill>
                  <a:srgbClr val="FFFF00"/>
                </a:solidFill>
              </a:rPr>
              <a:t>bella, horrida bella</a:t>
            </a:r>
          </a:p>
          <a:p>
            <a:pPr algn="just">
              <a:lnSpc>
                <a:spcPct val="100000"/>
              </a:lnSpc>
              <a:spcBef>
                <a:spcPct val="0"/>
              </a:spcBef>
              <a:buFontTx/>
              <a:buNone/>
            </a:pPr>
            <a:r>
              <a:rPr lang="en-US" altLang="de-DE" sz="2400" b="0">
                <a:solidFill>
                  <a:srgbClr val="FFFF00"/>
                </a:solidFill>
              </a:rPr>
              <a:t>et Tibrim* multo spumantem sanguine cerno</a:t>
            </a:r>
          </a:p>
          <a:p>
            <a:pPr algn="just">
              <a:lnSpc>
                <a:spcPct val="100000"/>
              </a:lnSpc>
              <a:spcBef>
                <a:spcPct val="0"/>
              </a:spcBef>
              <a:buFontTx/>
              <a:buNone/>
            </a:pPr>
            <a:endParaRPr lang="en-US" altLang="de-DE" sz="2400" b="0">
              <a:solidFill>
                <a:srgbClr val="FFFF00"/>
              </a:solidFill>
            </a:endParaRPr>
          </a:p>
          <a:p>
            <a:pPr algn="just">
              <a:lnSpc>
                <a:spcPct val="100000"/>
              </a:lnSpc>
              <a:spcBef>
                <a:spcPct val="0"/>
              </a:spcBef>
              <a:buFontTx/>
              <a:buNone/>
            </a:pPr>
            <a:r>
              <a:rPr lang="en-US" altLang="de-DE" sz="1800" b="0">
                <a:solidFill>
                  <a:srgbClr val="FFFF00"/>
                </a:solidFill>
              </a:rPr>
              <a:t>*thybrim</a:t>
            </a:r>
          </a:p>
          <a:p>
            <a:pPr algn="just">
              <a:lnSpc>
                <a:spcPct val="100000"/>
              </a:lnSpc>
              <a:spcBef>
                <a:spcPct val="0"/>
              </a:spcBef>
              <a:buFontTx/>
              <a:buNone/>
            </a:pPr>
            <a:endParaRPr lang="en-US" altLang="de-DE" sz="2400" b="0">
              <a:solidFill>
                <a:srgbClr val="FFFF00"/>
              </a:solidFill>
            </a:endParaRPr>
          </a:p>
          <a:p>
            <a:pPr algn="just">
              <a:lnSpc>
                <a:spcPct val="100000"/>
              </a:lnSpc>
              <a:spcBef>
                <a:spcPct val="0"/>
              </a:spcBef>
              <a:buFontTx/>
              <a:buNone/>
            </a:pPr>
            <a:r>
              <a:rPr lang="en-US" altLang="de-DE" sz="2400" b="0">
                <a:solidFill>
                  <a:schemeClr val="bg1"/>
                </a:solidFill>
              </a:rPr>
              <a:t>= wars</a:t>
            </a:r>
            <a:r>
              <a:rPr lang="en-US" altLang="de-DE" sz="2400" b="0" i="0">
                <a:solidFill>
                  <a:schemeClr val="bg1"/>
                </a:solidFill>
              </a:rPr>
              <a:t>, horrid wars, I view – a field of blood,</a:t>
            </a:r>
          </a:p>
          <a:p>
            <a:pPr algn="just">
              <a:lnSpc>
                <a:spcPct val="100000"/>
              </a:lnSpc>
              <a:spcBef>
                <a:spcPct val="0"/>
              </a:spcBef>
              <a:buFontTx/>
              <a:buNone/>
            </a:pPr>
            <a:r>
              <a:rPr lang="en-US" altLang="de-DE" sz="2400" b="0" i="0">
                <a:solidFill>
                  <a:schemeClr val="bg1"/>
                </a:solidFill>
              </a:rPr>
              <a:t>and Tiber rolling with a purple flood.</a:t>
            </a:r>
          </a:p>
          <a:p>
            <a:pPr algn="just">
              <a:lnSpc>
                <a:spcPct val="100000"/>
              </a:lnSpc>
              <a:spcBef>
                <a:spcPct val="0"/>
              </a:spcBef>
              <a:buFontTx/>
              <a:buNone/>
            </a:pPr>
            <a:endParaRPr lang="en-US" altLang="de-DE" sz="1800" b="0">
              <a:solidFill>
                <a:schemeClr val="bg1"/>
              </a:solidFill>
            </a:endParaRPr>
          </a:p>
          <a:p>
            <a:pPr algn="just">
              <a:lnSpc>
                <a:spcPct val="100000"/>
              </a:lnSpc>
              <a:spcBef>
                <a:spcPct val="0"/>
              </a:spcBef>
              <a:buFontTx/>
              <a:buNone/>
            </a:pPr>
            <a:r>
              <a:rPr lang="en-US" altLang="de-DE" sz="1800" b="0">
                <a:solidFill>
                  <a:schemeClr val="bg1"/>
                </a:solidFill>
              </a:rPr>
              <a:t>(trans. John Dryden)</a:t>
            </a:r>
          </a:p>
          <a:p>
            <a:pPr algn="just">
              <a:lnSpc>
                <a:spcPct val="100000"/>
              </a:lnSpc>
              <a:spcBef>
                <a:spcPct val="0"/>
              </a:spcBef>
              <a:buFontTx/>
              <a:buNone/>
            </a:pPr>
            <a:endParaRPr lang="de-DE" altLang="de-DE" sz="4400" b="0">
              <a:solidFill>
                <a:srgbClr val="FFFF66"/>
              </a:solidFill>
            </a:endParaRPr>
          </a:p>
          <a:p>
            <a:pPr algn="just">
              <a:lnSpc>
                <a:spcPct val="100000"/>
              </a:lnSpc>
              <a:spcBef>
                <a:spcPct val="0"/>
              </a:spcBef>
              <a:buFontTx/>
              <a:buNone/>
            </a:pPr>
            <a:endParaRPr lang="en-US" altLang="de-DE" sz="2400" b="0">
              <a:solidFill>
                <a:srgbClr val="FFFF00"/>
              </a:solidFill>
            </a:endParaRPr>
          </a:p>
        </p:txBody>
      </p:sp>
      <p:pic>
        <p:nvPicPr>
          <p:cNvPr id="6154"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32488" y="3836988"/>
            <a:ext cx="30353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B793DBAE-09A1-464F-A650-737B6785594C}" type="slidenum">
              <a:rPr lang="it-IT" altLang="de-DE" sz="1400" smtClean="0"/>
              <a:pPr>
                <a:lnSpc>
                  <a:spcPct val="100000"/>
                </a:lnSpc>
                <a:spcBef>
                  <a:spcPct val="0"/>
                </a:spcBef>
                <a:buFontTx/>
                <a:buNone/>
              </a:pPr>
              <a:t>20</a:t>
            </a:fld>
            <a:endParaRPr lang="it-IT" altLang="de-DE" sz="1400" smtClean="0"/>
          </a:p>
        </p:txBody>
      </p:sp>
      <p:sp>
        <p:nvSpPr>
          <p:cNvPr id="24579"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4580"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a:solidFill>
                  <a:schemeClr val="tx2"/>
                </a:solidFill>
              </a:rPr>
              <a:t>posteritas</a:t>
            </a:r>
            <a:endParaRPr lang="it-IT" altLang="de-DE" sz="2200" b="0" i="0" u="sng">
              <a:solidFill>
                <a:schemeClr val="tx2"/>
              </a:solidFill>
            </a:endParaRPr>
          </a:p>
        </p:txBody>
      </p:sp>
      <p:sp>
        <p:nvSpPr>
          <p:cNvPr id="24581"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4582"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4583"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4584"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feld 6"/>
          <p:cNvSpPr txBox="1">
            <a:spLocks noChangeArrowheads="1"/>
          </p:cNvSpPr>
          <p:nvPr/>
        </p:nvSpPr>
        <p:spPr bwMode="auto">
          <a:xfrm>
            <a:off x="428625" y="1357313"/>
            <a:ext cx="8501063"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endParaRPr lang="de-DE" altLang="de-DE" sz="2200" b="0" i="0" dirty="0" smtClean="0">
              <a:solidFill>
                <a:srgbClr val="FFFF00"/>
              </a:solidFill>
            </a:endParaRPr>
          </a:p>
          <a:p>
            <a:pPr algn="just">
              <a:defRPr/>
            </a:pPr>
            <a:r>
              <a:rPr lang="de-DE" altLang="de-DE" sz="2200" b="0" i="0" dirty="0" smtClean="0">
                <a:solidFill>
                  <a:srgbClr val="FFFF00"/>
                </a:solidFill>
              </a:rPr>
              <a:t>[…] </a:t>
            </a:r>
            <a:r>
              <a:rPr lang="de-DE" altLang="de-DE" sz="2200" b="0" dirty="0" err="1" smtClean="0">
                <a:solidFill>
                  <a:srgbClr val="FFFF00"/>
                </a:solidFill>
              </a:rPr>
              <a:t>laß</a:t>
            </a:r>
            <a:r>
              <a:rPr lang="de-DE" altLang="de-DE" sz="2200" b="0" dirty="0" smtClean="0">
                <a:solidFill>
                  <a:srgbClr val="FFFF00"/>
                </a:solidFill>
              </a:rPr>
              <a:t> diese Begebenheit durch die Zeit nicht verlöscht, sondern durch einen kühnen Gesang in dem Tempel der Ewigkeit aufbehalten werden. Also sprach er, und Diana erfüllte seine Bitte. Ihr </a:t>
            </a:r>
            <a:r>
              <a:rPr lang="de-DE" altLang="de-DE" sz="2200" b="0" dirty="0" err="1" smtClean="0">
                <a:solidFill>
                  <a:srgbClr val="FFFF00"/>
                </a:solidFill>
              </a:rPr>
              <a:t>Einfluß</a:t>
            </a:r>
            <a:r>
              <a:rPr lang="de-DE" altLang="de-DE" sz="2200" b="0" dirty="0" smtClean="0">
                <a:solidFill>
                  <a:srgbClr val="FFFF00"/>
                </a:solidFill>
              </a:rPr>
              <a:t> begeisterte die Brust des </a:t>
            </a:r>
            <a:r>
              <a:rPr lang="de-DE" altLang="de-DE" sz="2200" b="0" dirty="0" err="1" smtClean="0">
                <a:solidFill>
                  <a:srgbClr val="FFFF00"/>
                </a:solidFill>
              </a:rPr>
              <a:t>Zelindor</a:t>
            </a:r>
            <a:r>
              <a:rPr lang="de-DE" altLang="de-DE" sz="2200" b="0" dirty="0" smtClean="0">
                <a:solidFill>
                  <a:srgbClr val="FFFF00"/>
                </a:solidFill>
              </a:rPr>
              <a:t>, sich dem harmonischen </a:t>
            </a:r>
            <a:r>
              <a:rPr lang="de-DE" altLang="de-DE" sz="2200" b="0" dirty="0" err="1" smtClean="0">
                <a:solidFill>
                  <a:srgbClr val="FFFF00"/>
                </a:solidFill>
              </a:rPr>
              <a:t>Clavier</a:t>
            </a:r>
            <a:r>
              <a:rPr lang="de-DE" altLang="de-DE" sz="2200" b="0" dirty="0" smtClean="0">
                <a:solidFill>
                  <a:srgbClr val="FFFF00"/>
                </a:solidFill>
              </a:rPr>
              <a:t>, oder dem bezauberndem Umgange des </a:t>
            </a:r>
            <a:r>
              <a:rPr lang="de-DE" altLang="de-DE" sz="2200" b="0" dirty="0" err="1" smtClean="0">
                <a:solidFill>
                  <a:schemeClr val="accent5"/>
                </a:solidFill>
              </a:rPr>
              <a:t>brittischen</a:t>
            </a:r>
            <a:r>
              <a:rPr lang="de-DE" altLang="de-DE" sz="2200" b="0" dirty="0" smtClean="0">
                <a:solidFill>
                  <a:schemeClr val="accent5"/>
                </a:solidFill>
              </a:rPr>
              <a:t> Homers </a:t>
            </a:r>
            <a:r>
              <a:rPr lang="de-DE" altLang="de-DE" sz="2200" b="0" dirty="0" smtClean="0">
                <a:solidFill>
                  <a:srgbClr val="FFFF00"/>
                </a:solidFill>
              </a:rPr>
              <a:t>zu </a:t>
            </a:r>
            <a:r>
              <a:rPr lang="de-DE" altLang="de-DE" sz="2200" b="0" dirty="0" err="1" smtClean="0">
                <a:solidFill>
                  <a:srgbClr val="FFFF00"/>
                </a:solidFill>
              </a:rPr>
              <a:t>entziehn</a:t>
            </a:r>
            <a:r>
              <a:rPr lang="de-DE" altLang="de-DE" sz="2200" b="0" dirty="0" smtClean="0">
                <a:solidFill>
                  <a:srgbClr val="FFFF00"/>
                </a:solidFill>
              </a:rPr>
              <a:t>, und das </a:t>
            </a:r>
            <a:r>
              <a:rPr lang="de-DE" altLang="de-DE" sz="2200" b="0" dirty="0" err="1" smtClean="0">
                <a:solidFill>
                  <a:srgbClr val="FFFF00"/>
                </a:solidFill>
              </a:rPr>
              <a:t>Abentheuer</a:t>
            </a:r>
            <a:r>
              <a:rPr lang="de-DE" altLang="de-DE" sz="2200" b="0" dirty="0" smtClean="0">
                <a:solidFill>
                  <a:srgbClr val="FFFF00"/>
                </a:solidFill>
              </a:rPr>
              <a:t> eines so edlen Weidmanns zu singen. Glücklicher Jüngling, glücklicher ich, </a:t>
            </a:r>
            <a:r>
              <a:rPr lang="de-DE" altLang="de-DE" sz="2200" b="0" dirty="0" err="1" smtClean="0">
                <a:solidFill>
                  <a:srgbClr val="FFFF00"/>
                </a:solidFill>
              </a:rPr>
              <a:t>wofern</a:t>
            </a:r>
            <a:r>
              <a:rPr lang="de-DE" altLang="de-DE" sz="2200" b="0" dirty="0" smtClean="0">
                <a:solidFill>
                  <a:srgbClr val="FFFF00"/>
                </a:solidFill>
              </a:rPr>
              <a:t> meine Lieder etwas vermögen; </a:t>
            </a:r>
            <a:r>
              <a:rPr lang="de-DE" altLang="de-DE" sz="2200" b="0" dirty="0" err="1" smtClean="0">
                <a:solidFill>
                  <a:schemeClr val="accent5"/>
                </a:solidFill>
              </a:rPr>
              <a:t>frey</a:t>
            </a:r>
            <a:r>
              <a:rPr lang="de-DE" altLang="de-DE" sz="2200" b="0" dirty="0" smtClean="0">
                <a:solidFill>
                  <a:schemeClr val="accent5"/>
                </a:solidFill>
              </a:rPr>
              <a:t> vom Zwange des Reims, und der römischen Füße, aber vielleicht auch aller Schönheit eines heroischen Liedes beraubet.</a:t>
            </a:r>
            <a:r>
              <a:rPr lang="de-DE" altLang="de-DE" sz="2200" b="0" dirty="0" smtClean="0">
                <a:solidFill>
                  <a:srgbClr val="FFFF00"/>
                </a:solidFill>
              </a:rPr>
              <a:t> </a:t>
            </a:r>
            <a:r>
              <a:rPr lang="de-DE" altLang="de-DE" sz="2200" b="0" dirty="0" err="1" smtClean="0">
                <a:solidFill>
                  <a:srgbClr val="FFFF00"/>
                </a:solidFill>
              </a:rPr>
              <a:t>Laß</a:t>
            </a:r>
            <a:r>
              <a:rPr lang="de-DE" altLang="de-DE" sz="2200" b="0" dirty="0" smtClean="0">
                <a:solidFill>
                  <a:srgbClr val="FFFF00"/>
                </a:solidFill>
              </a:rPr>
              <a:t> das sterbliche Lied </a:t>
            </a:r>
            <a:r>
              <a:rPr lang="de-DE" altLang="de-DE" sz="2200" b="0" dirty="0" err="1" smtClean="0">
                <a:solidFill>
                  <a:srgbClr val="FFFF00"/>
                </a:solidFill>
              </a:rPr>
              <a:t>untergehn</a:t>
            </a:r>
            <a:r>
              <a:rPr lang="de-DE" altLang="de-DE" sz="2200" b="0" dirty="0" smtClean="0">
                <a:solidFill>
                  <a:srgbClr val="FFFF00"/>
                </a:solidFill>
              </a:rPr>
              <a:t>, dein Werth bleibt ewig in unsern Herzen, so lange der Name der edelsten Stiftung über die Meere gehört wird.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5E4E1E6B-A983-4673-B094-2D7FD47595C3}" type="slidenum">
              <a:rPr lang="it-IT" altLang="de-DE" sz="1400" smtClean="0"/>
              <a:pPr>
                <a:lnSpc>
                  <a:spcPct val="100000"/>
                </a:lnSpc>
                <a:spcBef>
                  <a:spcPct val="0"/>
                </a:spcBef>
                <a:buFontTx/>
                <a:buNone/>
              </a:pPr>
              <a:t>21</a:t>
            </a:fld>
            <a:endParaRPr lang="it-IT" altLang="de-DE" sz="1400" smtClean="0"/>
          </a:p>
        </p:txBody>
      </p:sp>
      <p:sp>
        <p:nvSpPr>
          <p:cNvPr id="25603"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5604"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a:solidFill>
                  <a:schemeClr val="tx2"/>
                </a:solidFill>
              </a:rPr>
              <a:t>Hercynia </a:t>
            </a:r>
            <a:r>
              <a:rPr lang="it-IT" altLang="de-DE" sz="2200" b="0" i="0">
                <a:solidFill>
                  <a:schemeClr val="tx2"/>
                </a:solidFill>
              </a:rPr>
              <a:t>– Invocation of the Muse</a:t>
            </a:r>
            <a:endParaRPr lang="it-IT" altLang="de-DE" sz="2200" b="0" u="sng">
              <a:solidFill>
                <a:schemeClr val="tx2"/>
              </a:solidFill>
            </a:endParaRPr>
          </a:p>
        </p:txBody>
      </p:sp>
      <p:sp>
        <p:nvSpPr>
          <p:cNvPr id="25605"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5606"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5607"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5608"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feld 6"/>
          <p:cNvSpPr txBox="1">
            <a:spLocks noChangeArrowheads="1"/>
          </p:cNvSpPr>
          <p:nvPr/>
        </p:nvSpPr>
        <p:spPr bwMode="auto">
          <a:xfrm>
            <a:off x="428625" y="1500188"/>
            <a:ext cx="850106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AT" altLang="de-DE" sz="2400" b="0" dirty="0" smtClean="0">
                <a:solidFill>
                  <a:srgbClr val="FFFF00"/>
                </a:solidFill>
              </a:rPr>
              <a:t>Singe mir, Muse, den </a:t>
            </a:r>
            <a:r>
              <a:rPr lang="de-AT" altLang="de-DE" sz="2400" b="0" dirty="0" err="1" smtClean="0">
                <a:solidFill>
                  <a:srgbClr val="FFFF00"/>
                </a:solidFill>
              </a:rPr>
              <a:t>Waghals</a:t>
            </a:r>
            <a:r>
              <a:rPr lang="de-AT" altLang="de-DE" sz="2400" b="0" dirty="0" smtClean="0">
                <a:solidFill>
                  <a:srgbClr val="FFFF00"/>
                </a:solidFill>
              </a:rPr>
              <a:t>, welcher sich </a:t>
            </a:r>
            <a:r>
              <a:rPr lang="de-AT" altLang="de-DE" sz="2400" b="0" dirty="0" err="1" smtClean="0">
                <a:solidFill>
                  <a:srgbClr val="FFFF00"/>
                </a:solidFill>
              </a:rPr>
              <a:t>understand</a:t>
            </a:r>
            <a:r>
              <a:rPr lang="de-AT" altLang="de-DE" sz="2400" b="0" dirty="0" smtClean="0">
                <a:solidFill>
                  <a:srgbClr val="FFFF00"/>
                </a:solidFill>
              </a:rPr>
              <a:t>, </a:t>
            </a:r>
            <a:r>
              <a:rPr lang="de-AT" altLang="de-DE" sz="2400" b="0" dirty="0" smtClean="0">
                <a:solidFill>
                  <a:schemeClr val="accent5"/>
                </a:solidFill>
              </a:rPr>
              <a:t>mitten im stürmischen Wintermonat die ungeheuren Gebirge des Harzes zu übersteigen. </a:t>
            </a:r>
            <a:r>
              <a:rPr lang="de-AT" altLang="de-DE" sz="2400" b="0" dirty="0" smtClean="0">
                <a:solidFill>
                  <a:srgbClr val="FFFF00"/>
                </a:solidFill>
              </a:rPr>
              <a:t>Schildere mir ihn, bald auf den Felsenhöhn, wo er mit der </a:t>
            </a:r>
            <a:r>
              <a:rPr lang="de-AT" altLang="de-DE" sz="2400" b="0" dirty="0" err="1" smtClean="0">
                <a:solidFill>
                  <a:srgbClr val="FFFF00"/>
                </a:solidFill>
              </a:rPr>
              <a:t>verwegnen</a:t>
            </a:r>
            <a:r>
              <a:rPr lang="de-AT" altLang="de-DE" sz="2400" b="0" dirty="0" smtClean="0">
                <a:solidFill>
                  <a:srgbClr val="FFFF00"/>
                </a:solidFill>
              </a:rPr>
              <a:t> Faust in die Wolken </a:t>
            </a:r>
            <a:r>
              <a:rPr lang="de-AT" altLang="de-DE" sz="2400" b="0" dirty="0" err="1" smtClean="0">
                <a:solidFill>
                  <a:srgbClr val="FFFF00"/>
                </a:solidFill>
              </a:rPr>
              <a:t>grif</a:t>
            </a:r>
            <a:r>
              <a:rPr lang="de-AT" altLang="de-DE" sz="2400" b="0" dirty="0" smtClean="0">
                <a:solidFill>
                  <a:srgbClr val="FFFF00"/>
                </a:solidFill>
              </a:rPr>
              <a:t>; oder zeige mir ihn mitten im Bauche der Berge, nahe am Mittelpunkte der Erde.</a:t>
            </a:r>
            <a:endParaRPr lang="de-DE" altLang="de-DE" sz="2200" b="0" dirty="0" smtClean="0">
              <a:solidFill>
                <a:srgbClr val="FFFF00"/>
              </a:solidFill>
            </a:endParaRPr>
          </a:p>
          <a:p>
            <a:pPr algn="just">
              <a:defRPr/>
            </a:pPr>
            <a:endParaRPr lang="de-DE" altLang="de-DE" sz="2200" b="0" dirty="0" smtClean="0">
              <a:solidFill>
                <a:srgbClr val="FFFF00"/>
              </a:solidFill>
            </a:endParaRPr>
          </a:p>
        </p:txBody>
      </p:sp>
      <p:pic>
        <p:nvPicPr>
          <p:cNvPr id="25610" name="Grafik 9" descr="5403_13_B_2_Lehmann_Mirko_Rabenklipp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3430588"/>
            <a:ext cx="42116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D4C2A55D-C445-4347-B8BF-190677E58EDF}" type="slidenum">
              <a:rPr lang="it-IT" altLang="de-DE" sz="1400" smtClean="0"/>
              <a:pPr>
                <a:lnSpc>
                  <a:spcPct val="100000"/>
                </a:lnSpc>
                <a:spcBef>
                  <a:spcPct val="0"/>
                </a:spcBef>
                <a:buFontTx/>
                <a:buNone/>
              </a:pPr>
              <a:t>22</a:t>
            </a:fld>
            <a:endParaRPr lang="it-IT" altLang="de-DE" sz="1400" smtClean="0"/>
          </a:p>
        </p:txBody>
      </p:sp>
      <p:sp>
        <p:nvSpPr>
          <p:cNvPr id="26627"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6628"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Travelling the </a:t>
            </a:r>
            <a:r>
              <a:rPr lang="it-IT" altLang="de-DE" sz="2200" b="0">
                <a:solidFill>
                  <a:schemeClr val="tx2"/>
                </a:solidFill>
              </a:rPr>
              <a:t>Harz</a:t>
            </a:r>
            <a:endParaRPr lang="it-IT" altLang="de-DE" sz="2200" b="0" u="sng">
              <a:solidFill>
                <a:schemeClr val="tx2"/>
              </a:solidFill>
            </a:endParaRPr>
          </a:p>
        </p:txBody>
      </p:sp>
      <p:sp>
        <p:nvSpPr>
          <p:cNvPr id="26629"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6630"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6631"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6632"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feld 6"/>
          <p:cNvSpPr txBox="1">
            <a:spLocks noChangeArrowheads="1"/>
          </p:cNvSpPr>
          <p:nvPr/>
        </p:nvSpPr>
        <p:spPr bwMode="auto">
          <a:xfrm>
            <a:off x="468313" y="1498600"/>
            <a:ext cx="536733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AT" altLang="de-DE" sz="2000" b="0" dirty="0" smtClean="0">
                <a:solidFill>
                  <a:srgbClr val="FFFF00"/>
                </a:solidFill>
              </a:rPr>
              <a:t>Weder das liebenswürdige Westphalen, noch das angenehme </a:t>
            </a:r>
            <a:r>
              <a:rPr lang="de-AT" altLang="de-DE" sz="2000" b="0" dirty="0" err="1" smtClean="0">
                <a:solidFill>
                  <a:srgbClr val="FFFF00"/>
                </a:solidFill>
              </a:rPr>
              <a:t>Paderbornerland</a:t>
            </a:r>
            <a:r>
              <a:rPr lang="de-AT" altLang="de-DE" sz="2000" b="0" dirty="0" smtClean="0">
                <a:solidFill>
                  <a:srgbClr val="FFFF00"/>
                </a:solidFill>
              </a:rPr>
              <a:t> haben so scheußliche Wege, wie diese. </a:t>
            </a:r>
            <a:r>
              <a:rPr lang="de-AT" altLang="de-DE" sz="2000" b="0" i="0" dirty="0" smtClean="0">
                <a:solidFill>
                  <a:srgbClr val="FFFF00"/>
                </a:solidFill>
              </a:rPr>
              <a:t>[…]</a:t>
            </a:r>
            <a:r>
              <a:rPr lang="de-AT" altLang="de-DE" sz="2000" b="0" dirty="0" smtClean="0">
                <a:solidFill>
                  <a:srgbClr val="FFFF00"/>
                </a:solidFill>
              </a:rPr>
              <a:t> </a:t>
            </a:r>
            <a:r>
              <a:rPr lang="de-AT" altLang="de-DE" sz="2000" b="0" dirty="0" smtClean="0">
                <a:solidFill>
                  <a:schemeClr val="accent5"/>
                </a:solidFill>
              </a:rPr>
              <a:t>Eine Reise in den Harz! Im November! </a:t>
            </a:r>
            <a:r>
              <a:rPr lang="de-AT" altLang="de-DE" sz="2000" b="0" dirty="0" smtClean="0">
                <a:solidFill>
                  <a:srgbClr val="FFFF00"/>
                </a:solidFill>
              </a:rPr>
              <a:t>– Hier ward auf einmal der Strom seiner </a:t>
            </a:r>
            <a:r>
              <a:rPr lang="de-AT" altLang="de-DE" sz="2000" b="0" dirty="0" err="1" smtClean="0">
                <a:solidFill>
                  <a:srgbClr val="FFFF00"/>
                </a:solidFill>
              </a:rPr>
              <a:t>figurreichen</a:t>
            </a:r>
            <a:r>
              <a:rPr lang="de-AT" altLang="de-DE" sz="2000" b="0" dirty="0" smtClean="0">
                <a:solidFill>
                  <a:srgbClr val="FFFF00"/>
                </a:solidFill>
              </a:rPr>
              <a:t> </a:t>
            </a:r>
            <a:r>
              <a:rPr lang="de-AT" altLang="de-DE" sz="2000" b="0" dirty="0" err="1" smtClean="0">
                <a:solidFill>
                  <a:srgbClr val="FFFF00"/>
                </a:solidFill>
              </a:rPr>
              <a:t>Beredtsamkeit</a:t>
            </a:r>
            <a:r>
              <a:rPr lang="de-AT" altLang="de-DE" sz="2000" b="0" dirty="0" smtClean="0">
                <a:solidFill>
                  <a:srgbClr val="FFFF00"/>
                </a:solidFill>
              </a:rPr>
              <a:t> gehemmt. Denn ein Stück weicher Erde ward von dem </a:t>
            </a:r>
            <a:r>
              <a:rPr lang="de-AT" altLang="de-DE" sz="2000" b="0" dirty="0" err="1" smtClean="0">
                <a:solidFill>
                  <a:srgbClr val="FFFF00"/>
                </a:solidFill>
              </a:rPr>
              <a:t>Hinterfusse</a:t>
            </a:r>
            <a:r>
              <a:rPr lang="de-AT" altLang="de-DE" sz="2000" b="0" dirty="0" smtClean="0">
                <a:solidFill>
                  <a:srgbClr val="FFFF00"/>
                </a:solidFill>
              </a:rPr>
              <a:t> des Rosses, auf welchem </a:t>
            </a:r>
            <a:r>
              <a:rPr lang="de-AT" altLang="de-DE" sz="2000" b="0" dirty="0" err="1" smtClean="0">
                <a:solidFill>
                  <a:srgbClr val="FFFF00"/>
                </a:solidFill>
              </a:rPr>
              <a:t>Zelindor</a:t>
            </a:r>
            <a:r>
              <a:rPr lang="de-AT" altLang="de-DE" sz="2000" b="0" dirty="0" smtClean="0">
                <a:solidFill>
                  <a:srgbClr val="FFFF00"/>
                </a:solidFill>
              </a:rPr>
              <a:t> vor ihm </a:t>
            </a:r>
            <a:r>
              <a:rPr lang="de-AT" altLang="de-DE" sz="2000" b="0" dirty="0" err="1" smtClean="0">
                <a:solidFill>
                  <a:srgbClr val="FFFF00"/>
                </a:solidFill>
              </a:rPr>
              <a:t>hertrabte</a:t>
            </a:r>
            <a:r>
              <a:rPr lang="de-AT" altLang="de-DE" sz="2000" b="0" dirty="0" smtClean="0">
                <a:solidFill>
                  <a:srgbClr val="FFFF00"/>
                </a:solidFill>
              </a:rPr>
              <a:t>, und welches jetzt ausglitschte, so </a:t>
            </a:r>
            <a:r>
              <a:rPr lang="de-AT" altLang="de-DE" sz="2000" b="0" dirty="0" err="1" smtClean="0">
                <a:solidFill>
                  <a:srgbClr val="FFFF00"/>
                </a:solidFill>
              </a:rPr>
              <a:t>wunderbarlich</a:t>
            </a:r>
            <a:r>
              <a:rPr lang="de-AT" altLang="de-DE" sz="2000" b="0" dirty="0" smtClean="0">
                <a:solidFill>
                  <a:srgbClr val="FFFF00"/>
                </a:solidFill>
              </a:rPr>
              <a:t> geschleudert, </a:t>
            </a:r>
            <a:r>
              <a:rPr lang="de-AT" altLang="de-DE" sz="2000" b="0" dirty="0" err="1" smtClean="0">
                <a:solidFill>
                  <a:srgbClr val="FFFF00"/>
                </a:solidFill>
              </a:rPr>
              <a:t>daß</a:t>
            </a:r>
            <a:r>
              <a:rPr lang="de-AT" altLang="de-DE" sz="2000" b="0" dirty="0" smtClean="0">
                <a:solidFill>
                  <a:srgbClr val="FFFF00"/>
                </a:solidFill>
              </a:rPr>
              <a:t> es ihm gerade ins Gesicht flog, und ihm auf einmal den Mund stopfte, welcher sich eben die abscheulichsten Flüche </a:t>
            </a:r>
            <a:r>
              <a:rPr lang="de-AT" altLang="de-DE" sz="2000" b="0" dirty="0" err="1" smtClean="0">
                <a:solidFill>
                  <a:srgbClr val="FFFF00"/>
                </a:solidFill>
              </a:rPr>
              <a:t>ergiessen</a:t>
            </a:r>
            <a:r>
              <a:rPr lang="de-AT" altLang="de-DE" sz="2000" b="0" dirty="0" smtClean="0">
                <a:solidFill>
                  <a:srgbClr val="FFFF00"/>
                </a:solidFill>
              </a:rPr>
              <a:t> </a:t>
            </a:r>
            <a:r>
              <a:rPr lang="de-AT" altLang="de-DE" sz="2000" b="0" dirty="0" err="1" smtClean="0">
                <a:solidFill>
                  <a:srgbClr val="FFFF00"/>
                </a:solidFill>
              </a:rPr>
              <a:t>wolte</a:t>
            </a:r>
            <a:r>
              <a:rPr lang="de-AT" altLang="de-DE" sz="2000" b="0" dirty="0" smtClean="0">
                <a:solidFill>
                  <a:srgbClr val="FFFF00"/>
                </a:solidFill>
              </a:rPr>
              <a:t>. Seine </a:t>
            </a:r>
            <a:r>
              <a:rPr lang="de-AT" altLang="de-DE" sz="2000" b="0" dirty="0" err="1" smtClean="0">
                <a:solidFill>
                  <a:srgbClr val="FFFF00"/>
                </a:solidFill>
              </a:rPr>
              <a:t>Wuth</a:t>
            </a:r>
            <a:r>
              <a:rPr lang="de-AT" altLang="de-DE" sz="2000" b="0" dirty="0" smtClean="0">
                <a:solidFill>
                  <a:srgbClr val="FFFF00"/>
                </a:solidFill>
              </a:rPr>
              <a:t> ward dadurch vermehrt; als sein Begleiter in ein lautes Gelächter ausbrach.</a:t>
            </a:r>
            <a:endParaRPr lang="de-DE" altLang="de-DE" sz="2000" b="0" dirty="0" smtClean="0">
              <a:solidFill>
                <a:srgbClr val="FFFF00"/>
              </a:solidFill>
            </a:endParaRPr>
          </a:p>
        </p:txBody>
      </p:sp>
      <p:pic>
        <p:nvPicPr>
          <p:cNvPr id="26634"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72163" y="1595438"/>
            <a:ext cx="3095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Grafik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72163" y="3803650"/>
            <a:ext cx="309562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0AEE0D71-4E65-4219-B1D7-BF6A4F19114D}" type="slidenum">
              <a:rPr lang="it-IT" altLang="de-DE" sz="1400" smtClean="0"/>
              <a:pPr>
                <a:lnSpc>
                  <a:spcPct val="100000"/>
                </a:lnSpc>
                <a:spcBef>
                  <a:spcPct val="0"/>
                </a:spcBef>
                <a:buFontTx/>
                <a:buNone/>
              </a:pPr>
              <a:t>23</a:t>
            </a:fld>
            <a:endParaRPr lang="it-IT" altLang="de-DE" sz="1400" smtClean="0"/>
          </a:p>
        </p:txBody>
      </p:sp>
      <p:sp>
        <p:nvSpPr>
          <p:cNvPr id="27651"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7652"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The Witch as Harpy</a:t>
            </a:r>
            <a:endParaRPr lang="it-IT" altLang="de-DE" sz="2200" b="0" u="sng">
              <a:solidFill>
                <a:schemeClr val="tx2"/>
              </a:solidFill>
            </a:endParaRPr>
          </a:p>
        </p:txBody>
      </p:sp>
      <p:sp>
        <p:nvSpPr>
          <p:cNvPr id="27653"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7654"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7655"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7656"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feld 6"/>
          <p:cNvSpPr txBox="1">
            <a:spLocks noChangeArrowheads="1"/>
          </p:cNvSpPr>
          <p:nvPr/>
        </p:nvSpPr>
        <p:spPr bwMode="auto">
          <a:xfrm>
            <a:off x="428625" y="1571625"/>
            <a:ext cx="8501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just">
              <a:lnSpc>
                <a:spcPct val="100000"/>
              </a:lnSpc>
              <a:spcBef>
                <a:spcPct val="0"/>
              </a:spcBef>
              <a:buFontTx/>
              <a:buNone/>
            </a:pPr>
            <a:r>
              <a:rPr lang="de-AT" altLang="de-DE" sz="2400" b="0">
                <a:solidFill>
                  <a:srgbClr val="FFFF00"/>
                </a:solidFill>
              </a:rPr>
              <a:t>So saß ehmals eine der Harpyen auf einem Felsen, und stieß Verwünschungen wider die Trojaner aus, daß dem frommen Aeneas die Haare zu Berge standen.</a:t>
            </a:r>
          </a:p>
        </p:txBody>
      </p:sp>
      <p:pic>
        <p:nvPicPr>
          <p:cNvPr id="27658" name="Grafik 9" descr="Harpyie_Inlin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2857500"/>
            <a:ext cx="49085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DF045CE6-9289-4C64-82D0-C873B0DA490B}" type="slidenum">
              <a:rPr lang="it-IT" altLang="de-DE" sz="1400" smtClean="0"/>
              <a:pPr>
                <a:lnSpc>
                  <a:spcPct val="100000"/>
                </a:lnSpc>
                <a:spcBef>
                  <a:spcPct val="0"/>
                </a:spcBef>
                <a:buFontTx/>
                <a:buNone/>
              </a:pPr>
              <a:t>24</a:t>
            </a:fld>
            <a:endParaRPr lang="it-IT" altLang="de-DE" sz="1400" smtClean="0"/>
          </a:p>
        </p:txBody>
      </p:sp>
      <p:sp>
        <p:nvSpPr>
          <p:cNvPr id="28675"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8676"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Zachariä sounds like Wilhelm Busch</a:t>
            </a:r>
            <a:endParaRPr lang="it-IT" altLang="de-DE" sz="2200" b="0" u="sng">
              <a:solidFill>
                <a:schemeClr val="tx2"/>
              </a:solidFill>
            </a:endParaRPr>
          </a:p>
        </p:txBody>
      </p:sp>
      <p:sp>
        <p:nvSpPr>
          <p:cNvPr id="28677"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8678"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8679"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8680"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feld 6"/>
          <p:cNvSpPr txBox="1">
            <a:spLocks noChangeArrowheads="1"/>
          </p:cNvSpPr>
          <p:nvPr/>
        </p:nvSpPr>
        <p:spPr bwMode="auto">
          <a:xfrm>
            <a:off x="428625" y="1571625"/>
            <a:ext cx="8501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just">
              <a:lnSpc>
                <a:spcPct val="100000"/>
              </a:lnSpc>
              <a:spcBef>
                <a:spcPct val="0"/>
              </a:spcBef>
              <a:buFontTx/>
              <a:buNone/>
            </a:pPr>
            <a:r>
              <a:rPr lang="en-US" altLang="de-DE" sz="2400" b="0">
                <a:solidFill>
                  <a:srgbClr val="FFFF00"/>
                </a:solidFill>
              </a:rPr>
              <a:t>Schon kletterten auf mancher Felsenbahn</a:t>
            </a:r>
          </a:p>
          <a:p>
            <a:pPr algn="just">
              <a:lnSpc>
                <a:spcPct val="100000"/>
              </a:lnSpc>
              <a:spcBef>
                <a:spcPct val="0"/>
              </a:spcBef>
              <a:buFontTx/>
              <a:buNone/>
            </a:pPr>
            <a:r>
              <a:rPr lang="en-US" altLang="de-DE" sz="2400" b="0">
                <a:solidFill>
                  <a:srgbClr val="FFFF00"/>
                </a:solidFill>
              </a:rPr>
              <a:t>Die starken Rosse himmelan.</a:t>
            </a:r>
          </a:p>
          <a:p>
            <a:pPr algn="just">
              <a:lnSpc>
                <a:spcPct val="100000"/>
              </a:lnSpc>
              <a:spcBef>
                <a:spcPct val="0"/>
              </a:spcBef>
              <a:buFontTx/>
              <a:buNone/>
            </a:pPr>
            <a:r>
              <a:rPr lang="de-AT" altLang="de-DE" sz="2400" b="0">
                <a:solidFill>
                  <a:srgbClr val="FFFF00"/>
                </a:solidFill>
              </a:rPr>
              <a:t>Die Wandrer zitterten, und sahn zuletzt nichts mehr,</a:t>
            </a:r>
          </a:p>
          <a:p>
            <a:pPr algn="just">
              <a:lnSpc>
                <a:spcPct val="100000"/>
              </a:lnSpc>
              <a:spcBef>
                <a:spcPct val="0"/>
              </a:spcBef>
              <a:buFontTx/>
              <a:buNone/>
            </a:pPr>
            <a:r>
              <a:rPr lang="de-AT" altLang="de-DE" sz="2400" b="0">
                <a:solidFill>
                  <a:srgbClr val="FFFF00"/>
                </a:solidFill>
              </a:rPr>
              <a:t>Als Wald und Himmel um sich her.</a:t>
            </a:r>
            <a:endParaRPr lang="de-DE" altLang="de-DE" sz="2200" b="0">
              <a:solidFill>
                <a:srgbClr val="FFFF00"/>
              </a:solidFill>
            </a:endParaRPr>
          </a:p>
        </p:txBody>
      </p:sp>
      <p:pic>
        <p:nvPicPr>
          <p:cNvPr id="28682" name="Grafik 9" descr="wilhelm-busch102__v-img__16__9__l_-1dc0e8f74459dd04c91a0d45af4972b9069f113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14563" y="3286125"/>
            <a:ext cx="48244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E5C7D214-0D03-4240-A99F-373F754C8523}" type="slidenum">
              <a:rPr lang="it-IT" altLang="de-DE" sz="1400" smtClean="0"/>
              <a:pPr>
                <a:lnSpc>
                  <a:spcPct val="100000"/>
                </a:lnSpc>
                <a:spcBef>
                  <a:spcPct val="0"/>
                </a:spcBef>
                <a:buFontTx/>
                <a:buNone/>
              </a:pPr>
              <a:t>25</a:t>
            </a:fld>
            <a:endParaRPr lang="it-IT" altLang="de-DE" sz="1400" smtClean="0"/>
          </a:p>
        </p:txBody>
      </p:sp>
      <p:sp>
        <p:nvSpPr>
          <p:cNvPr id="29699"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29700"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Urgh!!! </a:t>
            </a:r>
            <a:r>
              <a:rPr lang="it-IT" altLang="de-DE" sz="2200" b="0" i="0">
                <a:solidFill>
                  <a:schemeClr val="tx2"/>
                </a:solidFill>
                <a:sym typeface="Wingdings" panose="05000000000000000000" pitchFamily="2" charset="2"/>
              </a:rPr>
              <a:t> </a:t>
            </a:r>
            <a:r>
              <a:rPr lang="it-IT" altLang="de-DE" sz="2200" b="0" i="0">
                <a:solidFill>
                  <a:schemeClr val="tx2"/>
                </a:solidFill>
              </a:rPr>
              <a:t>N A T U R E !!!</a:t>
            </a:r>
            <a:endParaRPr lang="it-IT" altLang="de-DE" sz="2200" b="0" u="sng">
              <a:solidFill>
                <a:schemeClr val="tx2"/>
              </a:solidFill>
            </a:endParaRPr>
          </a:p>
        </p:txBody>
      </p:sp>
      <p:sp>
        <p:nvSpPr>
          <p:cNvPr id="29701"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29702"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29703"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29704"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feld 6"/>
          <p:cNvSpPr txBox="1">
            <a:spLocks noChangeArrowheads="1"/>
          </p:cNvSpPr>
          <p:nvPr/>
        </p:nvSpPr>
        <p:spPr bwMode="auto">
          <a:xfrm>
            <a:off x="428625" y="1571625"/>
            <a:ext cx="85010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AT" altLang="de-DE" sz="2400" b="0" dirty="0" smtClean="0">
                <a:solidFill>
                  <a:srgbClr val="FFFF00"/>
                </a:solidFill>
              </a:rPr>
              <a:t>Diese </a:t>
            </a:r>
            <a:r>
              <a:rPr lang="de-AT" altLang="de-DE" sz="2400" b="0" dirty="0" smtClean="0">
                <a:solidFill>
                  <a:schemeClr val="accent5"/>
                </a:solidFill>
              </a:rPr>
              <a:t>weichlichen Damen, welche auf ihren Füssen nicht gehen können; die nur aus einem Zimmer in das andere reisen, und niemals andre Berge </a:t>
            </a:r>
            <a:r>
              <a:rPr lang="de-AT" altLang="de-DE" sz="2400" b="0" dirty="0" err="1" smtClean="0">
                <a:solidFill>
                  <a:schemeClr val="accent5"/>
                </a:solidFill>
              </a:rPr>
              <a:t>gesehn</a:t>
            </a:r>
            <a:r>
              <a:rPr lang="de-AT" altLang="de-DE" sz="2400" b="0" dirty="0" smtClean="0">
                <a:solidFill>
                  <a:schemeClr val="accent5"/>
                </a:solidFill>
              </a:rPr>
              <a:t> haben, als die auf einem Landschaftsgemälde! </a:t>
            </a:r>
            <a:r>
              <a:rPr lang="de-AT" altLang="de-DE" sz="2400" b="0" dirty="0" smtClean="0">
                <a:solidFill>
                  <a:srgbClr val="FFFF00"/>
                </a:solidFill>
              </a:rPr>
              <a:t>Wie würde die fürchterlich schöne Natur sie hier mit Grausen erfüllen! Und wie sehr würden sich ihre Begriffe von der Schöpfung dadurch erweitern!</a:t>
            </a:r>
            <a:endParaRPr lang="de-DE" altLang="de-DE" sz="2200" b="0" dirty="0" smtClean="0">
              <a:solidFill>
                <a:srgbClr val="FFFF00"/>
              </a:solidFill>
            </a:endParaRPr>
          </a:p>
        </p:txBody>
      </p:sp>
      <p:pic>
        <p:nvPicPr>
          <p:cNvPr id="29706"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7413" y="3898900"/>
            <a:ext cx="38084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Grafik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57913" y="3898900"/>
            <a:ext cx="2673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9FDF9AB7-C61B-49C6-AA9E-D48D4BC277D8}" type="slidenum">
              <a:rPr lang="it-IT" altLang="de-DE" sz="1400" smtClean="0"/>
              <a:pPr>
                <a:lnSpc>
                  <a:spcPct val="100000"/>
                </a:lnSpc>
                <a:spcBef>
                  <a:spcPct val="0"/>
                </a:spcBef>
                <a:buFontTx/>
                <a:buNone/>
              </a:pPr>
              <a:t>26</a:t>
            </a:fld>
            <a:endParaRPr lang="it-IT" altLang="de-DE" sz="1400" smtClean="0"/>
          </a:p>
        </p:txBody>
      </p:sp>
      <p:sp>
        <p:nvSpPr>
          <p:cNvPr id="30723"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30724"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Hercynia in times of war</a:t>
            </a:r>
            <a:endParaRPr lang="it-IT" altLang="de-DE" sz="2200" b="0" u="sng">
              <a:solidFill>
                <a:schemeClr val="tx2"/>
              </a:solidFill>
            </a:endParaRPr>
          </a:p>
        </p:txBody>
      </p:sp>
      <p:sp>
        <p:nvSpPr>
          <p:cNvPr id="30725"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30726"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30727"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30728"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feld 6"/>
          <p:cNvSpPr txBox="1">
            <a:spLocks noChangeArrowheads="1"/>
          </p:cNvSpPr>
          <p:nvPr/>
        </p:nvSpPr>
        <p:spPr bwMode="auto">
          <a:xfrm>
            <a:off x="428625" y="1571625"/>
            <a:ext cx="85010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de-AT" altLang="de-DE" sz="2000" b="0" dirty="0" smtClean="0">
                <a:solidFill>
                  <a:srgbClr val="FFFF00"/>
                </a:solidFill>
              </a:rPr>
              <a:t>Lange schon liegen die Gebirge des Harzes unbesucht von Reisenden; der Krieg, welcher nun schon so lange Deutschland verwüstet, hat auch meine </a:t>
            </a:r>
            <a:r>
              <a:rPr lang="de-AT" altLang="de-DE" sz="2000" b="0" dirty="0" smtClean="0">
                <a:solidFill>
                  <a:schemeClr val="accent5"/>
                </a:solidFill>
              </a:rPr>
              <a:t>Bergstädte zur Einöde gemacht</a:t>
            </a:r>
            <a:r>
              <a:rPr lang="de-AT" altLang="de-DE" sz="2000" b="0" dirty="0" smtClean="0">
                <a:solidFill>
                  <a:srgbClr val="FFFF00"/>
                </a:solidFill>
              </a:rPr>
              <a:t>, und in meinen Gruben und Schachten ist es leer von Arbeitern. Meine junge Mannschaft ist mir geraubt, und streitet </a:t>
            </a:r>
            <a:r>
              <a:rPr lang="de-AT" altLang="de-DE" sz="2000" b="0" dirty="0" err="1" smtClean="0">
                <a:solidFill>
                  <a:srgbClr val="FFFF00"/>
                </a:solidFill>
              </a:rPr>
              <a:t>jetzo</a:t>
            </a:r>
            <a:r>
              <a:rPr lang="de-AT" altLang="de-DE" sz="2000" b="0" dirty="0" smtClean="0">
                <a:solidFill>
                  <a:srgbClr val="FFFF00"/>
                </a:solidFill>
              </a:rPr>
              <a:t> wider die gallischen Fahnen. Mehr als einmal haben die feindlichen Kriegsschaaren mein Gebiete durchzogen, und die Schätze mitgenommen, die nicht für sie mit so vielem Schweiß aus den Tiefen der Erde heraufgebracht waren. </a:t>
            </a:r>
            <a:r>
              <a:rPr lang="de-AT" altLang="de-DE" sz="2000" b="0" dirty="0" err="1" smtClean="0">
                <a:solidFill>
                  <a:srgbClr val="FFFF00"/>
                </a:solidFill>
              </a:rPr>
              <a:t>Seyd</a:t>
            </a:r>
            <a:r>
              <a:rPr lang="de-AT" altLang="de-DE" sz="2000" b="0" dirty="0" smtClean="0">
                <a:solidFill>
                  <a:srgbClr val="FFFF00"/>
                </a:solidFill>
              </a:rPr>
              <a:t> mir also gegrüßt, </a:t>
            </a:r>
            <a:r>
              <a:rPr lang="de-AT" altLang="de-DE" sz="2000" b="0" dirty="0" err="1" smtClean="0">
                <a:solidFill>
                  <a:srgbClr val="FFFF00"/>
                </a:solidFill>
              </a:rPr>
              <a:t>edelmüthige</a:t>
            </a:r>
            <a:r>
              <a:rPr lang="de-AT" altLang="de-DE" sz="2000" b="0" dirty="0" smtClean="0">
                <a:solidFill>
                  <a:srgbClr val="FFFF00"/>
                </a:solidFill>
              </a:rPr>
              <a:t> Freunde, die ihr weder die stürmische Witterung, noch die steilen unwegsamen Gebirge gescheut habt; </a:t>
            </a:r>
            <a:r>
              <a:rPr lang="de-AT" altLang="de-DE" sz="2000" b="0" dirty="0" smtClean="0">
                <a:solidFill>
                  <a:schemeClr val="accent5"/>
                </a:solidFill>
              </a:rPr>
              <a:t>die ihr nicht kommt, meine Schätze zu rauben, sondern die Wunder zu betrachten, welche die reiche Natur auch in dem Innersten der Erde mit reicher Hand ausgeschüttet hat. </a:t>
            </a:r>
            <a:r>
              <a:rPr lang="de-AT" altLang="de-DE" sz="2000" b="0" dirty="0" smtClean="0">
                <a:solidFill>
                  <a:srgbClr val="FFFF00"/>
                </a:solidFill>
              </a:rPr>
              <a:t>Nichts </a:t>
            </a:r>
            <a:r>
              <a:rPr lang="de-AT" altLang="de-DE" sz="2000" b="0" dirty="0" err="1" smtClean="0">
                <a:solidFill>
                  <a:srgbClr val="FFFF00"/>
                </a:solidFill>
              </a:rPr>
              <a:t>sey</a:t>
            </a:r>
            <a:r>
              <a:rPr lang="de-AT" altLang="de-DE" sz="2000" b="0" dirty="0" smtClean="0">
                <a:solidFill>
                  <a:srgbClr val="FFFF00"/>
                </a:solidFill>
              </a:rPr>
              <a:t> euch verborgen, wenn ihr anders Muth </a:t>
            </a:r>
            <a:r>
              <a:rPr lang="de-AT" altLang="de-DE" sz="2000" b="0" dirty="0" err="1" smtClean="0">
                <a:solidFill>
                  <a:srgbClr val="FFFF00"/>
                </a:solidFill>
              </a:rPr>
              <a:t>genung</a:t>
            </a:r>
            <a:r>
              <a:rPr lang="de-AT" altLang="de-DE" sz="2000" b="0" dirty="0" smtClean="0">
                <a:solidFill>
                  <a:srgbClr val="FFFF00"/>
                </a:solidFill>
              </a:rPr>
              <a:t> habt, in den Bauch der Gebirge hinunter zu steigen, und da eine neue unterirdische Schöpfung zu bewundern.</a:t>
            </a:r>
            <a:endParaRPr lang="de-DE" altLang="de-DE" sz="2000" b="0" dirty="0" smtClean="0">
              <a:solidFill>
                <a:srgbClr val="FFFF00"/>
              </a:solidFill>
            </a:endParaRPr>
          </a:p>
        </p:txBody>
      </p:sp>
      <p:pic>
        <p:nvPicPr>
          <p:cNvPr id="30730" name="Grafi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9238" y="98425"/>
            <a:ext cx="183673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6B78E9B2-D7D3-45E9-95FF-4F5FB8C301AA}" type="slidenum">
              <a:rPr lang="it-IT" altLang="de-DE" sz="1400" smtClean="0"/>
              <a:pPr>
                <a:lnSpc>
                  <a:spcPct val="100000"/>
                </a:lnSpc>
                <a:spcBef>
                  <a:spcPct val="0"/>
                </a:spcBef>
                <a:buFontTx/>
                <a:buNone/>
              </a:pPr>
              <a:t>27</a:t>
            </a:fld>
            <a:endParaRPr lang="it-IT" altLang="de-DE" sz="1400" smtClean="0"/>
          </a:p>
        </p:txBody>
      </p:sp>
      <p:sp>
        <p:nvSpPr>
          <p:cNvPr id="31747"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31748"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A miner as philosopher</a:t>
            </a:r>
            <a:endParaRPr lang="it-IT" altLang="de-DE" sz="2200" b="0" u="sng">
              <a:solidFill>
                <a:schemeClr val="tx2"/>
              </a:solidFill>
            </a:endParaRPr>
          </a:p>
        </p:txBody>
      </p:sp>
      <p:sp>
        <p:nvSpPr>
          <p:cNvPr id="31749"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31750"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31751"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31752"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feld 6"/>
          <p:cNvSpPr txBox="1">
            <a:spLocks noChangeArrowheads="1"/>
          </p:cNvSpPr>
          <p:nvPr/>
        </p:nvSpPr>
        <p:spPr bwMode="auto">
          <a:xfrm>
            <a:off x="428625" y="1571625"/>
            <a:ext cx="8501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just">
              <a:lnSpc>
                <a:spcPct val="100000"/>
              </a:lnSpc>
              <a:spcBef>
                <a:spcPct val="0"/>
              </a:spcBef>
              <a:buFontTx/>
              <a:buNone/>
            </a:pPr>
            <a:r>
              <a:rPr lang="en-US" altLang="de-DE" b="0" dirty="0">
                <a:solidFill>
                  <a:srgbClr val="FFFF00"/>
                </a:solidFill>
              </a:rPr>
              <a:t>Gesundheit </a:t>
            </a:r>
            <a:r>
              <a:rPr lang="en-US" altLang="de-DE" b="0" dirty="0" err="1">
                <a:solidFill>
                  <a:srgbClr val="FFFF00"/>
                </a:solidFill>
              </a:rPr>
              <a:t>ist</a:t>
            </a:r>
            <a:r>
              <a:rPr lang="en-US" altLang="de-DE" b="0" dirty="0">
                <a:solidFill>
                  <a:srgbClr val="FFFF00"/>
                </a:solidFill>
              </a:rPr>
              <a:t> </a:t>
            </a:r>
            <a:r>
              <a:rPr lang="en-US" altLang="de-DE" b="0" dirty="0" err="1">
                <a:solidFill>
                  <a:srgbClr val="FFFF00"/>
                </a:solidFill>
              </a:rPr>
              <a:t>unser</a:t>
            </a:r>
            <a:r>
              <a:rPr lang="en-US" altLang="de-DE" b="0" dirty="0">
                <a:solidFill>
                  <a:srgbClr val="FFFF00"/>
                </a:solidFill>
              </a:rPr>
              <a:t> bester Schatz, und </a:t>
            </a:r>
            <a:r>
              <a:rPr lang="en-US" altLang="de-DE" b="0" dirty="0" err="1">
                <a:solidFill>
                  <a:srgbClr val="FFFF00"/>
                </a:solidFill>
              </a:rPr>
              <a:t>Freyheit</a:t>
            </a:r>
            <a:r>
              <a:rPr lang="en-US" altLang="de-DE" b="0" dirty="0">
                <a:solidFill>
                  <a:srgbClr val="FFFF00"/>
                </a:solidFill>
              </a:rPr>
              <a:t> </a:t>
            </a:r>
            <a:r>
              <a:rPr lang="en-US" altLang="de-DE" b="0" dirty="0" err="1">
                <a:solidFill>
                  <a:srgbClr val="FFFF00"/>
                </a:solidFill>
              </a:rPr>
              <a:t>unser</a:t>
            </a:r>
            <a:r>
              <a:rPr lang="en-US" altLang="de-DE" b="0" dirty="0">
                <a:solidFill>
                  <a:srgbClr val="FFFF00"/>
                </a:solidFill>
              </a:rPr>
              <a:t> </a:t>
            </a:r>
            <a:r>
              <a:rPr lang="en-US" altLang="de-DE" b="0" dirty="0" err="1">
                <a:solidFill>
                  <a:srgbClr val="FFFF00"/>
                </a:solidFill>
              </a:rPr>
              <a:t>wahrer</a:t>
            </a:r>
            <a:r>
              <a:rPr lang="en-US" altLang="de-DE" b="0" dirty="0">
                <a:solidFill>
                  <a:srgbClr val="FFFF00"/>
                </a:solidFill>
              </a:rPr>
              <a:t> </a:t>
            </a:r>
            <a:r>
              <a:rPr lang="en-US" altLang="de-DE" b="0" dirty="0" err="1">
                <a:solidFill>
                  <a:srgbClr val="FFFF00"/>
                </a:solidFill>
              </a:rPr>
              <a:t>Reichthum</a:t>
            </a:r>
            <a:r>
              <a:rPr lang="en-US" altLang="de-DE" b="0" dirty="0">
                <a:solidFill>
                  <a:srgbClr val="FFFF00"/>
                </a:solidFill>
              </a:rPr>
              <a:t>. </a:t>
            </a:r>
            <a:r>
              <a:rPr lang="de-AT" altLang="de-DE" b="0" dirty="0">
                <a:solidFill>
                  <a:srgbClr val="FFFF00"/>
                </a:solidFill>
              </a:rPr>
              <a:t>Drauf </a:t>
            </a:r>
            <a:r>
              <a:rPr lang="de-AT" altLang="de-DE" b="0" dirty="0" err="1">
                <a:solidFill>
                  <a:srgbClr val="FFFF00"/>
                </a:solidFill>
              </a:rPr>
              <a:t>ergiff</a:t>
            </a:r>
            <a:r>
              <a:rPr lang="de-AT" altLang="de-DE" b="0" dirty="0">
                <a:solidFill>
                  <a:srgbClr val="FFFF00"/>
                </a:solidFill>
              </a:rPr>
              <a:t> er die </a:t>
            </a:r>
            <a:r>
              <a:rPr lang="de-AT" altLang="de-DE" b="0" dirty="0" err="1">
                <a:solidFill>
                  <a:srgbClr val="FFFF00"/>
                </a:solidFill>
              </a:rPr>
              <a:t>Zyther</a:t>
            </a:r>
            <a:r>
              <a:rPr lang="de-AT" altLang="de-DE" b="0" dirty="0">
                <a:solidFill>
                  <a:srgbClr val="FFFF00"/>
                </a:solidFill>
              </a:rPr>
              <a:t>, und besang das Lob </a:t>
            </a:r>
            <a:r>
              <a:rPr lang="de-AT" altLang="de-DE" b="0">
                <a:solidFill>
                  <a:srgbClr val="FFFF00"/>
                </a:solidFill>
              </a:rPr>
              <a:t>des </a:t>
            </a:r>
            <a:r>
              <a:rPr lang="de-AT" altLang="de-DE" b="0" smtClean="0">
                <a:solidFill>
                  <a:srgbClr val="FFFF00"/>
                </a:solidFill>
              </a:rPr>
              <a:t>Bergmannslebens</a:t>
            </a:r>
            <a:r>
              <a:rPr lang="de-AT" altLang="de-DE" b="0" dirty="0">
                <a:solidFill>
                  <a:srgbClr val="FFFF00"/>
                </a:solidFill>
              </a:rPr>
              <a:t>; legte sich hernach nieder auf eine harte Bank, und schlief ein.</a:t>
            </a:r>
            <a:endParaRPr lang="de-DE" altLang="de-DE" b="0" dirty="0">
              <a:solidFill>
                <a:srgbClr val="FFFF00"/>
              </a:solidFill>
            </a:endParaRPr>
          </a:p>
        </p:txBody>
      </p:sp>
      <p:pic>
        <p:nvPicPr>
          <p:cNvPr id="31754"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05025" y="2646363"/>
            <a:ext cx="5130800"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EAEC0970-2A44-4667-BDB9-745C722BD479}" type="slidenum">
              <a:rPr lang="it-IT" altLang="de-DE" sz="1400" smtClean="0"/>
              <a:pPr>
                <a:lnSpc>
                  <a:spcPct val="100000"/>
                </a:lnSpc>
                <a:spcBef>
                  <a:spcPct val="0"/>
                </a:spcBef>
                <a:buFontTx/>
                <a:buNone/>
              </a:pPr>
              <a:t>28</a:t>
            </a:fld>
            <a:endParaRPr lang="it-IT" altLang="de-DE" sz="1400" smtClean="0"/>
          </a:p>
        </p:txBody>
      </p:sp>
      <p:sp>
        <p:nvSpPr>
          <p:cNvPr id="32771"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32772"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Two panegyric odes on peace</a:t>
            </a:r>
            <a:endParaRPr lang="it-IT" altLang="de-DE" sz="2200" b="0" u="sng">
              <a:solidFill>
                <a:schemeClr val="tx2"/>
              </a:solidFill>
            </a:endParaRPr>
          </a:p>
        </p:txBody>
      </p:sp>
      <p:sp>
        <p:nvSpPr>
          <p:cNvPr id="32773"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32774"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32775"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32776"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feld 6"/>
          <p:cNvSpPr txBox="1">
            <a:spLocks noChangeArrowheads="1"/>
          </p:cNvSpPr>
          <p:nvPr/>
        </p:nvSpPr>
        <p:spPr bwMode="auto">
          <a:xfrm>
            <a:off x="428625" y="1571625"/>
            <a:ext cx="85010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defRPr/>
            </a:pPr>
            <a:r>
              <a:rPr lang="en-US" altLang="de-DE" sz="2000" b="0" dirty="0" err="1" smtClean="0">
                <a:solidFill>
                  <a:srgbClr val="FFFF00"/>
                </a:solidFill>
              </a:rPr>
              <a:t>Glück</a:t>
            </a:r>
            <a:r>
              <a:rPr lang="en-US" altLang="de-DE" sz="2000" b="0" dirty="0" smtClean="0">
                <a:solidFill>
                  <a:srgbClr val="FFFF00"/>
                </a:solidFill>
              </a:rPr>
              <a:t> auf! </a:t>
            </a:r>
            <a:r>
              <a:rPr lang="de-AT" altLang="de-DE" sz="2000" b="0" dirty="0" smtClean="0">
                <a:solidFill>
                  <a:srgbClr val="FFFF00"/>
                </a:solidFill>
              </a:rPr>
              <a:t>Glück auf! Erhebe nun</a:t>
            </a:r>
          </a:p>
          <a:p>
            <a:pPr>
              <a:defRPr/>
            </a:pPr>
            <a:r>
              <a:rPr lang="de-AT" altLang="de-DE" sz="2000" b="0" dirty="0" smtClean="0">
                <a:solidFill>
                  <a:srgbClr val="FFFF00"/>
                </a:solidFill>
              </a:rPr>
              <a:t>Dein Haupt, </a:t>
            </a:r>
            <a:r>
              <a:rPr lang="de-AT" altLang="de-DE" sz="2000" b="0" dirty="0" err="1" smtClean="0">
                <a:solidFill>
                  <a:srgbClr val="FFFF00"/>
                </a:solidFill>
              </a:rPr>
              <a:t>Hercynia</a:t>
            </a:r>
            <a:r>
              <a:rPr lang="de-AT" altLang="de-DE" sz="2000" b="0" dirty="0" smtClean="0">
                <a:solidFill>
                  <a:srgbClr val="FFFF00"/>
                </a:solidFill>
              </a:rPr>
              <a:t>!</a:t>
            </a:r>
          </a:p>
          <a:p>
            <a:pPr>
              <a:defRPr/>
            </a:pPr>
            <a:r>
              <a:rPr lang="de-AT" altLang="de-DE" sz="2000" b="0" dirty="0" smtClean="0">
                <a:solidFill>
                  <a:schemeClr val="accent5"/>
                </a:solidFill>
              </a:rPr>
              <a:t>Nun </a:t>
            </a:r>
            <a:r>
              <a:rPr lang="de-AT" altLang="de-DE" sz="2000" b="0" dirty="0" err="1" smtClean="0">
                <a:solidFill>
                  <a:schemeClr val="accent5"/>
                </a:solidFill>
              </a:rPr>
              <a:t>kömmt</a:t>
            </a:r>
            <a:r>
              <a:rPr lang="de-AT" altLang="de-DE" sz="2000" b="0" dirty="0" smtClean="0">
                <a:solidFill>
                  <a:schemeClr val="accent5"/>
                </a:solidFill>
              </a:rPr>
              <a:t> die </a:t>
            </a:r>
            <a:r>
              <a:rPr lang="de-AT" altLang="de-DE" sz="2000" b="0" dirty="0" err="1" smtClean="0">
                <a:solidFill>
                  <a:schemeClr val="accent5"/>
                </a:solidFill>
              </a:rPr>
              <a:t>güldne</a:t>
            </a:r>
            <a:r>
              <a:rPr lang="de-AT" altLang="de-DE" sz="2000" b="0" dirty="0" smtClean="0">
                <a:solidFill>
                  <a:schemeClr val="accent5"/>
                </a:solidFill>
              </a:rPr>
              <a:t> Zeit zurück; </a:t>
            </a:r>
          </a:p>
          <a:p>
            <a:pPr>
              <a:defRPr/>
            </a:pPr>
            <a:r>
              <a:rPr lang="de-AT" altLang="de-DE" sz="2000" b="0" dirty="0" smtClean="0">
                <a:solidFill>
                  <a:srgbClr val="FFFF00"/>
                </a:solidFill>
              </a:rPr>
              <a:t>Glück auf! </a:t>
            </a:r>
            <a:r>
              <a:rPr lang="en-US" altLang="de-DE" sz="2000" b="0" dirty="0" smtClean="0">
                <a:solidFill>
                  <a:srgbClr val="FFFF00"/>
                </a:solidFill>
              </a:rPr>
              <a:t>Der Fried‘ </a:t>
            </a:r>
            <a:r>
              <a:rPr lang="en-US" altLang="de-DE" sz="2000" b="0" dirty="0" err="1" smtClean="0">
                <a:solidFill>
                  <a:srgbClr val="FFFF00"/>
                </a:solidFill>
              </a:rPr>
              <a:t>ist</a:t>
            </a:r>
            <a:r>
              <a:rPr lang="en-US" altLang="de-DE" sz="2000" b="0" dirty="0" smtClean="0">
                <a:solidFill>
                  <a:srgbClr val="FFFF00"/>
                </a:solidFill>
              </a:rPr>
              <a:t> da! </a:t>
            </a:r>
          </a:p>
          <a:p>
            <a:pPr>
              <a:defRPr/>
            </a:pPr>
            <a:endParaRPr lang="en-US" altLang="de-DE" sz="2000" b="0" dirty="0" smtClean="0">
              <a:solidFill>
                <a:srgbClr val="FFFF00"/>
              </a:solidFill>
            </a:endParaRPr>
          </a:p>
          <a:p>
            <a:pPr>
              <a:defRPr/>
            </a:pPr>
            <a:r>
              <a:rPr lang="en-US" altLang="de-DE" sz="2000" b="0" dirty="0" err="1" smtClean="0">
                <a:solidFill>
                  <a:srgbClr val="FFFF00"/>
                </a:solidFill>
              </a:rPr>
              <a:t>Germanien</a:t>
            </a:r>
            <a:r>
              <a:rPr lang="en-US" altLang="de-DE" sz="2000" b="0" dirty="0" smtClean="0">
                <a:solidFill>
                  <a:srgbClr val="FFFF00"/>
                </a:solidFill>
              </a:rPr>
              <a:t>, </a:t>
            </a:r>
            <a:r>
              <a:rPr lang="en-US" altLang="de-DE" sz="2000" b="0" dirty="0" err="1" smtClean="0">
                <a:solidFill>
                  <a:srgbClr val="FFFF00"/>
                </a:solidFill>
              </a:rPr>
              <a:t>wie</a:t>
            </a:r>
            <a:r>
              <a:rPr lang="en-US" altLang="de-DE" sz="2000" b="0" dirty="0" smtClean="0">
                <a:solidFill>
                  <a:srgbClr val="FFFF00"/>
                </a:solidFill>
              </a:rPr>
              <a:t> </a:t>
            </a:r>
            <a:r>
              <a:rPr lang="en-US" altLang="de-DE" sz="2000" b="0" dirty="0" err="1" smtClean="0">
                <a:solidFill>
                  <a:srgbClr val="FFFF00"/>
                </a:solidFill>
              </a:rPr>
              <a:t>selig</a:t>
            </a:r>
            <a:r>
              <a:rPr lang="en-US" altLang="de-DE" sz="2000" b="0" dirty="0" smtClean="0">
                <a:solidFill>
                  <a:srgbClr val="FFFF00"/>
                </a:solidFill>
              </a:rPr>
              <a:t> </a:t>
            </a:r>
            <a:r>
              <a:rPr lang="en-US" altLang="de-DE" sz="2000" b="0" dirty="0" err="1" smtClean="0">
                <a:solidFill>
                  <a:srgbClr val="FFFF00"/>
                </a:solidFill>
              </a:rPr>
              <a:t>wirst</a:t>
            </a:r>
            <a:r>
              <a:rPr lang="en-US" altLang="de-DE" sz="2000" b="0" dirty="0" smtClean="0">
                <a:solidFill>
                  <a:srgbClr val="FFFF00"/>
                </a:solidFill>
              </a:rPr>
              <a:t> du </a:t>
            </a:r>
            <a:r>
              <a:rPr lang="en-US" altLang="de-DE" sz="2000" b="0" dirty="0" err="1" smtClean="0">
                <a:solidFill>
                  <a:srgbClr val="FFFF00"/>
                </a:solidFill>
              </a:rPr>
              <a:t>seyn</a:t>
            </a:r>
            <a:r>
              <a:rPr lang="en-US" altLang="de-DE" sz="2000" b="0" dirty="0" smtClean="0">
                <a:solidFill>
                  <a:srgbClr val="FFFF00"/>
                </a:solidFill>
              </a:rPr>
              <a:t>! </a:t>
            </a:r>
          </a:p>
          <a:p>
            <a:pPr>
              <a:defRPr/>
            </a:pPr>
            <a:r>
              <a:rPr lang="de-AT" altLang="de-DE" sz="2000" b="0" dirty="0" smtClean="0">
                <a:solidFill>
                  <a:srgbClr val="FFFF00"/>
                </a:solidFill>
              </a:rPr>
              <a:t>Kein furchtbar fremdes </a:t>
            </a:r>
            <a:r>
              <a:rPr lang="de-AT" altLang="de-DE" sz="2000" b="0" dirty="0" err="1" smtClean="0">
                <a:solidFill>
                  <a:srgbClr val="FFFF00"/>
                </a:solidFill>
              </a:rPr>
              <a:t>Kriegesheer</a:t>
            </a:r>
            <a:r>
              <a:rPr lang="de-AT" altLang="de-DE" sz="2000" b="0" dirty="0" smtClean="0">
                <a:solidFill>
                  <a:srgbClr val="FFFF00"/>
                </a:solidFill>
              </a:rPr>
              <a:t> </a:t>
            </a:r>
          </a:p>
          <a:p>
            <a:pPr>
              <a:defRPr/>
            </a:pPr>
            <a:r>
              <a:rPr lang="de-AT" altLang="de-DE" sz="2000" b="0" dirty="0" smtClean="0">
                <a:solidFill>
                  <a:srgbClr val="FFFF00"/>
                </a:solidFill>
              </a:rPr>
              <a:t>Bedecket deine Fluren mehr.</a:t>
            </a:r>
          </a:p>
          <a:p>
            <a:pPr>
              <a:defRPr/>
            </a:pPr>
            <a:r>
              <a:rPr lang="de-AT" altLang="de-DE" sz="2000" b="0" dirty="0" smtClean="0">
                <a:solidFill>
                  <a:srgbClr val="FFFF00"/>
                </a:solidFill>
              </a:rPr>
              <a:t>Die Musen, welche dich </a:t>
            </a:r>
            <a:r>
              <a:rPr lang="de-AT" altLang="de-DE" sz="2000" b="0" dirty="0" err="1" smtClean="0">
                <a:solidFill>
                  <a:srgbClr val="FFFF00"/>
                </a:solidFill>
              </a:rPr>
              <a:t>geflohn</a:t>
            </a:r>
            <a:r>
              <a:rPr lang="de-AT" altLang="de-DE" sz="2000" b="0" dirty="0" smtClean="0">
                <a:solidFill>
                  <a:srgbClr val="FFFF00"/>
                </a:solidFill>
              </a:rPr>
              <a:t>, </a:t>
            </a:r>
          </a:p>
          <a:p>
            <a:pPr>
              <a:defRPr/>
            </a:pPr>
            <a:r>
              <a:rPr lang="de-AT" altLang="de-DE" sz="2000" b="0" dirty="0" smtClean="0">
                <a:solidFill>
                  <a:srgbClr val="FFFF00"/>
                </a:solidFill>
              </a:rPr>
              <a:t>Umringen nun von neuem deinen Thron, </a:t>
            </a:r>
          </a:p>
          <a:p>
            <a:pPr>
              <a:defRPr/>
            </a:pPr>
            <a:r>
              <a:rPr lang="de-AT" altLang="de-DE" sz="2000" b="0" dirty="0" smtClean="0">
                <a:solidFill>
                  <a:srgbClr val="FFFF00"/>
                </a:solidFill>
              </a:rPr>
              <a:t>Und </a:t>
            </a:r>
            <a:r>
              <a:rPr lang="de-AT" altLang="de-DE" sz="2000" b="0" dirty="0" err="1" smtClean="0">
                <a:solidFill>
                  <a:srgbClr val="FFFF00"/>
                </a:solidFill>
              </a:rPr>
              <a:t>güldene</a:t>
            </a:r>
            <a:r>
              <a:rPr lang="de-AT" altLang="de-DE" sz="2000" b="0" dirty="0" smtClean="0">
                <a:solidFill>
                  <a:srgbClr val="FFFF00"/>
                </a:solidFill>
              </a:rPr>
              <a:t> </a:t>
            </a:r>
            <a:r>
              <a:rPr lang="de-AT" altLang="de-DE" sz="2000" b="0" dirty="0" err="1" smtClean="0">
                <a:solidFill>
                  <a:srgbClr val="FFFF00"/>
                </a:solidFill>
              </a:rPr>
              <a:t>Glückseeligkeit</a:t>
            </a:r>
            <a:r>
              <a:rPr lang="de-AT" altLang="de-DE" sz="2000" b="0" dirty="0" smtClean="0">
                <a:solidFill>
                  <a:srgbClr val="FFFF00"/>
                </a:solidFill>
              </a:rPr>
              <a:t> </a:t>
            </a:r>
          </a:p>
          <a:p>
            <a:pPr>
              <a:defRPr/>
            </a:pPr>
            <a:r>
              <a:rPr lang="de-AT" altLang="de-DE" sz="2000" b="0" dirty="0" smtClean="0">
                <a:solidFill>
                  <a:srgbClr val="FFFF00"/>
                </a:solidFill>
              </a:rPr>
              <a:t>Zieht wieder </a:t>
            </a:r>
            <a:r>
              <a:rPr lang="de-AT" altLang="de-DE" sz="2000" b="0" dirty="0" err="1" smtClean="0">
                <a:solidFill>
                  <a:srgbClr val="FFFF00"/>
                </a:solidFill>
              </a:rPr>
              <a:t>bey</a:t>
            </a:r>
            <a:r>
              <a:rPr lang="de-AT" altLang="de-DE" sz="2000" b="0" dirty="0" smtClean="0">
                <a:solidFill>
                  <a:srgbClr val="FFFF00"/>
                </a:solidFill>
              </a:rPr>
              <a:t> dir ein. </a:t>
            </a:r>
          </a:p>
          <a:p>
            <a:pPr>
              <a:defRPr/>
            </a:pPr>
            <a:r>
              <a:rPr lang="de-AT" altLang="de-DE" sz="2000" b="0" dirty="0" smtClean="0">
                <a:solidFill>
                  <a:srgbClr val="FFFF00"/>
                </a:solidFill>
              </a:rPr>
              <a:t>O möchtest du doch lange Zeit </a:t>
            </a:r>
          </a:p>
          <a:p>
            <a:pPr>
              <a:defRPr/>
            </a:pPr>
            <a:r>
              <a:rPr lang="de-AT" altLang="de-DE" sz="2000" b="0" dirty="0" smtClean="0">
                <a:solidFill>
                  <a:srgbClr val="FFFF00"/>
                </a:solidFill>
              </a:rPr>
              <a:t>Dich dieses Glückes </a:t>
            </a:r>
            <a:r>
              <a:rPr lang="de-AT" altLang="de-DE" sz="2000" b="0" dirty="0" err="1" smtClean="0">
                <a:solidFill>
                  <a:srgbClr val="FFFF00"/>
                </a:solidFill>
              </a:rPr>
              <a:t>freun</a:t>
            </a:r>
            <a:r>
              <a:rPr lang="de-AT" altLang="de-DE" sz="2000" b="0" dirty="0" smtClean="0">
                <a:solidFill>
                  <a:srgbClr val="FFFF00"/>
                </a:solidFill>
              </a:rPr>
              <a:t>!</a:t>
            </a:r>
          </a:p>
        </p:txBody>
      </p:sp>
      <p:pic>
        <p:nvPicPr>
          <p:cNvPr id="32778" name="Grafik 9" descr="Downloa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1844675"/>
            <a:ext cx="42846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feld 1"/>
          <p:cNvSpPr txBox="1">
            <a:spLocks noChangeArrowheads="1"/>
          </p:cNvSpPr>
          <p:nvPr/>
        </p:nvSpPr>
        <p:spPr bwMode="auto">
          <a:xfrm>
            <a:off x="6313488" y="5737225"/>
            <a:ext cx="422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r>
              <a:rPr lang="de-DE" altLang="de-DE" sz="1200">
                <a:solidFill>
                  <a:schemeClr val="bg1"/>
                </a:solidFill>
                <a:hlinkClick r:id="rId7"/>
              </a:rPr>
              <a:t>sonja.schreiner@univie.ac.at</a:t>
            </a:r>
            <a:endParaRPr lang="de-DE" altLang="de-DE" sz="1200">
              <a:solidFill>
                <a:schemeClr val="bg1"/>
              </a:solidFill>
            </a:endParaRPr>
          </a:p>
          <a:p>
            <a:pPr>
              <a:lnSpc>
                <a:spcPct val="100000"/>
              </a:lnSpc>
              <a:spcBef>
                <a:spcPct val="0"/>
              </a:spcBef>
              <a:buFontTx/>
              <a:buNone/>
            </a:pPr>
            <a:r>
              <a:rPr lang="de-DE" altLang="de-DE" sz="1200">
                <a:solidFill>
                  <a:schemeClr val="bg1"/>
                </a:solidFill>
                <a:hlinkClick r:id="rId8"/>
              </a:rPr>
              <a:t>sonja.schreiner@vetmeduni.ac.at</a:t>
            </a:r>
            <a:r>
              <a:rPr lang="de-DE" altLang="de-DE" sz="1200">
                <a:solidFill>
                  <a:schemeClr val="bg1"/>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6D26D839-1E6B-4C62-BC3D-4EA1740F939F}" type="slidenum">
              <a:rPr lang="it-IT" altLang="de-DE" sz="1400" smtClean="0"/>
              <a:pPr>
                <a:lnSpc>
                  <a:spcPct val="100000"/>
                </a:lnSpc>
                <a:spcBef>
                  <a:spcPct val="0"/>
                </a:spcBef>
                <a:buFontTx/>
                <a:buNone/>
              </a:pPr>
              <a:t>3</a:t>
            </a:fld>
            <a:endParaRPr lang="it-IT" altLang="de-DE" sz="1400" smtClean="0"/>
          </a:p>
        </p:txBody>
      </p:sp>
      <p:sp>
        <p:nvSpPr>
          <p:cNvPr id="7171"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7172"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Heinrich Heine &amp; Johann Wolfgang von Goethe</a:t>
            </a:r>
            <a:endParaRPr lang="it-IT" altLang="de-DE" sz="2200" b="0" u="sng">
              <a:solidFill>
                <a:schemeClr val="tx2"/>
              </a:solidFill>
            </a:endParaRPr>
          </a:p>
        </p:txBody>
      </p:sp>
      <p:sp>
        <p:nvSpPr>
          <p:cNvPr id="7173"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7174"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7175"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7176"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Grafik 9" descr="18965736_30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1100" y="1425575"/>
            <a:ext cx="373856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6675" y="1409700"/>
            <a:ext cx="3148013"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Grafik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9038" y="3570288"/>
            <a:ext cx="3749675"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advTm="115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DEBD824C-214D-4F9D-A776-1A1B85CCDC61}" type="slidenum">
              <a:rPr lang="it-IT" altLang="de-DE" sz="1400" smtClean="0"/>
              <a:pPr>
                <a:lnSpc>
                  <a:spcPct val="100000"/>
                </a:lnSpc>
                <a:spcBef>
                  <a:spcPct val="0"/>
                </a:spcBef>
                <a:buFontTx/>
                <a:buNone/>
              </a:pPr>
              <a:t>4</a:t>
            </a:fld>
            <a:endParaRPr lang="it-IT" altLang="de-DE" sz="1400" smtClean="0"/>
          </a:p>
        </p:txBody>
      </p:sp>
      <p:sp>
        <p:nvSpPr>
          <p:cNvPr id="8195"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8196"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i="0">
                <a:solidFill>
                  <a:schemeClr val="tx2"/>
                </a:solidFill>
              </a:rPr>
              <a:t>Johann Joachim Eschenburg</a:t>
            </a:r>
            <a:endParaRPr lang="it-IT" altLang="de-DE" sz="2200" b="0" u="sng">
              <a:solidFill>
                <a:schemeClr val="tx2"/>
              </a:solidFill>
            </a:endParaRPr>
          </a:p>
        </p:txBody>
      </p:sp>
      <p:sp>
        <p:nvSpPr>
          <p:cNvPr id="8197"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8198"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8199"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8200"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Grafik 10" descr="Eschenbur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2475" y="1409700"/>
            <a:ext cx="37115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7713" y="0"/>
            <a:ext cx="37592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F7AB29E1-9760-4987-B270-243433CDF0C7}" type="slidenum">
              <a:rPr lang="it-IT" altLang="de-DE" sz="1400" smtClean="0"/>
              <a:pPr>
                <a:lnSpc>
                  <a:spcPct val="100000"/>
                </a:lnSpc>
                <a:spcBef>
                  <a:spcPct val="0"/>
                </a:spcBef>
                <a:buFontTx/>
                <a:buNone/>
              </a:pPr>
              <a:t>5</a:t>
            </a:fld>
            <a:endParaRPr lang="it-IT" altLang="de-DE" sz="1400" smtClean="0"/>
          </a:p>
        </p:txBody>
      </p:sp>
      <p:sp>
        <p:nvSpPr>
          <p:cNvPr id="9219"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9220"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200" b="0">
                <a:solidFill>
                  <a:schemeClr val="tx2"/>
                </a:solidFill>
              </a:rPr>
              <a:t>Batrachomyomachia (fragment)</a:t>
            </a:r>
            <a:endParaRPr lang="it-IT" altLang="de-DE" sz="2200" b="0" u="sng">
              <a:solidFill>
                <a:schemeClr val="tx2"/>
              </a:solidFill>
            </a:endParaRPr>
          </a:p>
        </p:txBody>
      </p:sp>
      <p:sp>
        <p:nvSpPr>
          <p:cNvPr id="9221"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9222"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9223" name="Rectangle 6"/>
          <p:cNvSpPr>
            <a:spLocks noGrp="1" noChangeArrowheads="1"/>
          </p:cNvSpPr>
          <p:nvPr>
            <p:ph type="ctrTitle"/>
          </p:nvPr>
        </p:nvSpPr>
        <p:spPr>
          <a:xfrm>
            <a:off x="468313" y="1412875"/>
            <a:ext cx="8499475" cy="4824413"/>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9224"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feld 6"/>
          <p:cNvSpPr txBox="1">
            <a:spLocks noChangeArrowheads="1"/>
          </p:cNvSpPr>
          <p:nvPr/>
        </p:nvSpPr>
        <p:spPr bwMode="auto">
          <a:xfrm>
            <a:off x="422275" y="1550988"/>
            <a:ext cx="85010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i="1">
                <a:solidFill>
                  <a:schemeClr val="bg1"/>
                </a:solidFill>
                <a:latin typeface="Arial" panose="020B0604020202020204" pitchFamily="34" charset="0"/>
              </a:defRPr>
            </a:lvl1pPr>
            <a:lvl2pPr marL="742950" indent="-285750">
              <a:defRPr sz="1200" b="1" i="1">
                <a:solidFill>
                  <a:schemeClr val="bg1"/>
                </a:solidFill>
                <a:latin typeface="Arial" panose="020B0604020202020204" pitchFamily="34" charset="0"/>
              </a:defRPr>
            </a:lvl2pPr>
            <a:lvl3pPr marL="1143000" indent="-228600">
              <a:defRPr sz="1200" b="1" i="1">
                <a:solidFill>
                  <a:schemeClr val="bg1"/>
                </a:solidFill>
                <a:latin typeface="Arial" panose="020B0604020202020204" pitchFamily="34" charset="0"/>
              </a:defRPr>
            </a:lvl3pPr>
            <a:lvl4pPr marL="1600200" indent="-228600">
              <a:defRPr sz="1200" b="1" i="1">
                <a:solidFill>
                  <a:schemeClr val="bg1"/>
                </a:solidFill>
                <a:latin typeface="Arial" panose="020B0604020202020204" pitchFamily="34" charset="0"/>
              </a:defRPr>
            </a:lvl4pPr>
            <a:lvl5pPr marL="2057400" indent="-228600">
              <a:defRPr sz="1200" b="1" i="1">
                <a:solidFill>
                  <a:schemeClr val="bg1"/>
                </a:solidFill>
                <a:latin typeface="Arial" panose="020B0604020202020204" pitchFamily="34" charset="0"/>
              </a:defRPr>
            </a:lvl5pPr>
            <a:lvl6pPr marL="2514600" indent="-228600" eaLnBrk="0" fontAlgn="base" hangingPunct="0">
              <a:spcBef>
                <a:spcPct val="0"/>
              </a:spcBef>
              <a:spcAft>
                <a:spcPct val="0"/>
              </a:spcAft>
              <a:defRPr sz="1200" b="1" i="1">
                <a:solidFill>
                  <a:schemeClr val="bg1"/>
                </a:solidFill>
                <a:latin typeface="Arial" panose="020B0604020202020204" pitchFamily="34" charset="0"/>
              </a:defRPr>
            </a:lvl6pPr>
            <a:lvl7pPr marL="2971800" indent="-228600" eaLnBrk="0" fontAlgn="base" hangingPunct="0">
              <a:spcBef>
                <a:spcPct val="0"/>
              </a:spcBef>
              <a:spcAft>
                <a:spcPct val="0"/>
              </a:spcAft>
              <a:defRPr sz="1200" b="1" i="1">
                <a:solidFill>
                  <a:schemeClr val="bg1"/>
                </a:solidFill>
                <a:latin typeface="Arial" panose="020B0604020202020204" pitchFamily="34" charset="0"/>
              </a:defRPr>
            </a:lvl7pPr>
            <a:lvl8pPr marL="3429000" indent="-228600" eaLnBrk="0" fontAlgn="base" hangingPunct="0">
              <a:spcBef>
                <a:spcPct val="0"/>
              </a:spcBef>
              <a:spcAft>
                <a:spcPct val="0"/>
              </a:spcAft>
              <a:defRPr sz="1200" b="1" i="1">
                <a:solidFill>
                  <a:schemeClr val="bg1"/>
                </a:solidFill>
                <a:latin typeface="Arial" panose="020B0604020202020204" pitchFamily="34" charset="0"/>
              </a:defRPr>
            </a:lvl8pPr>
            <a:lvl9pPr marL="3886200" indent="-228600" eaLnBrk="0" fontAlgn="base" hangingPunct="0">
              <a:spcBef>
                <a:spcPct val="0"/>
              </a:spcBef>
              <a:spcAft>
                <a:spcPct val="0"/>
              </a:spcAft>
              <a:defRPr sz="1200" b="1" i="1">
                <a:solidFill>
                  <a:schemeClr val="bg1"/>
                </a:solidFill>
                <a:latin typeface="Arial" panose="020B0604020202020204" pitchFamily="34" charset="0"/>
              </a:defRPr>
            </a:lvl9pPr>
          </a:lstStyle>
          <a:p>
            <a:pPr algn="just">
              <a:defRPr/>
            </a:pPr>
            <a:r>
              <a:rPr lang="en-US" altLang="de-DE" sz="2000" b="0" dirty="0" err="1" smtClean="0">
                <a:solidFill>
                  <a:srgbClr val="FFFF00"/>
                </a:solidFill>
              </a:rPr>
              <a:t>Einst</a:t>
            </a:r>
            <a:r>
              <a:rPr lang="en-US" altLang="de-DE" sz="2000" b="0" dirty="0" smtClean="0">
                <a:solidFill>
                  <a:srgbClr val="FFFF00"/>
                </a:solidFill>
              </a:rPr>
              <a:t> war </a:t>
            </a:r>
            <a:r>
              <a:rPr lang="en-US" altLang="de-DE" sz="2000" b="0" dirty="0" err="1" smtClean="0">
                <a:solidFill>
                  <a:srgbClr val="FFFF00"/>
                </a:solidFill>
              </a:rPr>
              <a:t>ein</a:t>
            </a:r>
            <a:r>
              <a:rPr lang="en-US" altLang="de-DE" sz="2000" b="0" dirty="0" smtClean="0">
                <a:solidFill>
                  <a:srgbClr val="FFFF00"/>
                </a:solidFill>
              </a:rPr>
              <a:t> </a:t>
            </a:r>
            <a:r>
              <a:rPr lang="en-US" altLang="de-DE" sz="2000" b="0" dirty="0" err="1" smtClean="0">
                <a:solidFill>
                  <a:srgbClr val="FFFF00"/>
                </a:solidFill>
              </a:rPr>
              <a:t>junger</a:t>
            </a:r>
            <a:r>
              <a:rPr lang="en-US" altLang="de-DE" sz="2000" b="0" dirty="0" smtClean="0">
                <a:solidFill>
                  <a:srgbClr val="FFFF00"/>
                </a:solidFill>
              </a:rPr>
              <a:t> </a:t>
            </a:r>
            <a:r>
              <a:rPr lang="en-US" altLang="de-DE" sz="2000" b="0" dirty="0" err="1" smtClean="0">
                <a:solidFill>
                  <a:srgbClr val="FFFF00"/>
                </a:solidFill>
              </a:rPr>
              <a:t>Mäuseprinz</a:t>
            </a:r>
            <a:r>
              <a:rPr lang="en-US" altLang="de-DE" sz="2000" b="0" dirty="0" smtClean="0">
                <a:solidFill>
                  <a:srgbClr val="FFFF00"/>
                </a:solidFill>
              </a:rPr>
              <a:t> | Dem </a:t>
            </a:r>
            <a:r>
              <a:rPr lang="en-US" altLang="de-DE" sz="2000" b="0" dirty="0" err="1" smtClean="0">
                <a:solidFill>
                  <a:srgbClr val="FFFF00"/>
                </a:solidFill>
              </a:rPr>
              <a:t>mörderischen</a:t>
            </a:r>
            <a:r>
              <a:rPr lang="en-US" altLang="de-DE" sz="2000" b="0" dirty="0" smtClean="0">
                <a:solidFill>
                  <a:srgbClr val="FFFF00"/>
                </a:solidFill>
              </a:rPr>
              <a:t> </a:t>
            </a:r>
            <a:r>
              <a:rPr lang="en-US" altLang="de-DE" sz="2000" b="0" dirty="0" err="1" smtClean="0">
                <a:solidFill>
                  <a:srgbClr val="FFFF00"/>
                </a:solidFill>
              </a:rPr>
              <a:t>Kater</a:t>
            </a:r>
            <a:r>
              <a:rPr lang="en-US" altLang="de-DE" sz="2000" b="0" dirty="0" smtClean="0">
                <a:solidFill>
                  <a:srgbClr val="FFFF00"/>
                </a:solidFill>
              </a:rPr>
              <a:t> </a:t>
            </a:r>
            <a:r>
              <a:rPr lang="en-US" altLang="de-DE" sz="2000" b="0" dirty="0" err="1" smtClean="0">
                <a:solidFill>
                  <a:srgbClr val="FFFF00"/>
                </a:solidFill>
              </a:rPr>
              <a:t>Hinz</a:t>
            </a:r>
            <a:r>
              <a:rPr lang="en-US" altLang="de-DE" sz="2000" b="0" dirty="0" smtClean="0">
                <a:solidFill>
                  <a:srgbClr val="FFFF00"/>
                </a:solidFill>
              </a:rPr>
              <a:t> | </a:t>
            </a:r>
            <a:r>
              <a:rPr lang="en-US" altLang="de-DE" sz="2000" b="0" dirty="0" err="1" smtClean="0">
                <a:solidFill>
                  <a:srgbClr val="FFFF00"/>
                </a:solidFill>
              </a:rPr>
              <a:t>Entwischt</a:t>
            </a:r>
            <a:r>
              <a:rPr lang="en-US" altLang="de-DE" sz="2000" b="0" dirty="0" smtClean="0">
                <a:solidFill>
                  <a:srgbClr val="FFFF00"/>
                </a:solidFill>
              </a:rPr>
              <a:t>, </a:t>
            </a:r>
            <a:r>
              <a:rPr lang="en-US" altLang="de-DE" sz="2000" b="0" dirty="0" err="1" smtClean="0">
                <a:solidFill>
                  <a:srgbClr val="FFFF00"/>
                </a:solidFill>
              </a:rPr>
              <a:t>nicht</a:t>
            </a:r>
            <a:r>
              <a:rPr lang="en-US" altLang="de-DE" sz="2000" b="0" dirty="0" smtClean="0">
                <a:solidFill>
                  <a:srgbClr val="FFFF00"/>
                </a:solidFill>
              </a:rPr>
              <a:t> </a:t>
            </a:r>
            <a:r>
              <a:rPr lang="en-US" altLang="de-DE" sz="2000" b="0" dirty="0" err="1" smtClean="0">
                <a:solidFill>
                  <a:srgbClr val="FFFF00"/>
                </a:solidFill>
              </a:rPr>
              <a:t>ohne</a:t>
            </a:r>
            <a:r>
              <a:rPr lang="en-US" altLang="de-DE" sz="2000" b="0" dirty="0" smtClean="0">
                <a:solidFill>
                  <a:srgbClr val="FFFF00"/>
                </a:solidFill>
              </a:rPr>
              <a:t> </a:t>
            </a:r>
            <a:r>
              <a:rPr lang="en-US" altLang="de-DE" sz="2000" b="0" dirty="0" err="1" smtClean="0">
                <a:solidFill>
                  <a:srgbClr val="FFFF00"/>
                </a:solidFill>
              </a:rPr>
              <a:t>Müh</a:t>
            </a:r>
            <a:r>
              <a:rPr lang="en-US" altLang="de-DE" sz="2000" b="0" dirty="0" smtClean="0">
                <a:solidFill>
                  <a:srgbClr val="FFFF00"/>
                </a:solidFill>
              </a:rPr>
              <a:t> und </a:t>
            </a:r>
            <a:r>
              <a:rPr lang="en-US" altLang="de-DE" sz="2000" b="0" dirty="0" err="1" smtClean="0">
                <a:solidFill>
                  <a:srgbClr val="FFFF00"/>
                </a:solidFill>
              </a:rPr>
              <a:t>Noth</a:t>
            </a:r>
            <a:r>
              <a:rPr lang="en-US" altLang="de-DE" sz="2000" b="0" dirty="0" smtClean="0">
                <a:solidFill>
                  <a:srgbClr val="FFFF00"/>
                </a:solidFill>
              </a:rPr>
              <a:t>. </a:t>
            </a:r>
            <a:r>
              <a:rPr lang="de-AT" altLang="de-DE" sz="2000" b="0" dirty="0" smtClean="0">
                <a:solidFill>
                  <a:srgbClr val="FFFF00"/>
                </a:solidFill>
              </a:rPr>
              <a:t>| </a:t>
            </a:r>
            <a:r>
              <a:rPr lang="de-AT" altLang="de-DE" sz="2000" b="0" dirty="0" smtClean="0">
                <a:solidFill>
                  <a:schemeClr val="accent5"/>
                </a:solidFill>
              </a:rPr>
              <a:t>Indem </a:t>
            </a:r>
            <a:r>
              <a:rPr lang="de-AT" altLang="de-DE" sz="2000" b="0" dirty="0" err="1" smtClean="0">
                <a:solidFill>
                  <a:schemeClr val="accent5"/>
                </a:solidFill>
              </a:rPr>
              <a:t>itzo</a:t>
            </a:r>
            <a:r>
              <a:rPr lang="de-AT" altLang="de-DE" sz="2000" b="0" dirty="0" smtClean="0">
                <a:solidFill>
                  <a:schemeClr val="accent5"/>
                </a:solidFill>
              </a:rPr>
              <a:t> das Morgenroth | Den Aufgang </a:t>
            </a:r>
            <a:r>
              <a:rPr lang="de-AT" altLang="de-DE" sz="2000" b="0" dirty="0" err="1" smtClean="0">
                <a:solidFill>
                  <a:schemeClr val="accent5"/>
                </a:solidFill>
              </a:rPr>
              <a:t>überpurpurte</a:t>
            </a:r>
            <a:r>
              <a:rPr lang="de-AT" altLang="de-DE" sz="2000" b="0" dirty="0" smtClean="0">
                <a:solidFill>
                  <a:schemeClr val="accent5"/>
                </a:solidFill>
              </a:rPr>
              <a:t>, | Kam er zu einem frischen See. </a:t>
            </a:r>
            <a:r>
              <a:rPr lang="de-AT" altLang="de-DE" sz="2000" b="0" dirty="0" smtClean="0">
                <a:solidFill>
                  <a:srgbClr val="FFFF00"/>
                </a:solidFill>
              </a:rPr>
              <a:t>| Matt und erschöpft vom schnellen </a:t>
            </a:r>
            <a:r>
              <a:rPr lang="de-AT" altLang="de-DE" sz="2000" b="0" dirty="0" err="1" smtClean="0">
                <a:solidFill>
                  <a:srgbClr val="FFFF00"/>
                </a:solidFill>
              </a:rPr>
              <a:t>Fliehn</a:t>
            </a:r>
            <a:r>
              <a:rPr lang="de-AT" altLang="de-DE" sz="2000" b="0" dirty="0" smtClean="0">
                <a:solidFill>
                  <a:srgbClr val="FFFF00"/>
                </a:solidFill>
              </a:rPr>
              <a:t>, | Hängt er </a:t>
            </a:r>
            <a:r>
              <a:rPr lang="de-AT" altLang="de-DE" sz="2000" b="0" dirty="0" err="1" smtClean="0">
                <a:solidFill>
                  <a:srgbClr val="FFFF00"/>
                </a:solidFill>
              </a:rPr>
              <a:t>heißathmend</a:t>
            </a:r>
            <a:r>
              <a:rPr lang="de-AT" altLang="de-DE" sz="2000" b="0" dirty="0" smtClean="0">
                <a:solidFill>
                  <a:srgbClr val="FFFF00"/>
                </a:solidFill>
              </a:rPr>
              <a:t> über ihn, | Neigt sich, und trinkt mit frohem Muth | Herzhaft </a:t>
            </a:r>
            <a:r>
              <a:rPr lang="de-AT" altLang="de-DE" sz="2000" b="0" dirty="0" smtClean="0">
                <a:solidFill>
                  <a:schemeClr val="accent5"/>
                </a:solidFill>
              </a:rPr>
              <a:t>die süße </a:t>
            </a:r>
            <a:r>
              <a:rPr lang="de-AT" altLang="de-DE" sz="2000" b="0" dirty="0" err="1" smtClean="0">
                <a:solidFill>
                  <a:schemeClr val="accent5"/>
                </a:solidFill>
              </a:rPr>
              <a:t>Silberfluth</a:t>
            </a:r>
            <a:r>
              <a:rPr lang="de-AT" altLang="de-DE" sz="2000" b="0" dirty="0" smtClean="0">
                <a:solidFill>
                  <a:schemeClr val="accent5"/>
                </a:solidFill>
              </a:rPr>
              <a:t>, </a:t>
            </a:r>
            <a:r>
              <a:rPr lang="de-AT" altLang="de-DE" sz="2000" b="0" dirty="0" smtClean="0">
                <a:solidFill>
                  <a:srgbClr val="FFFF00"/>
                </a:solidFill>
              </a:rPr>
              <a:t>| So, </a:t>
            </a:r>
            <a:r>
              <a:rPr lang="de-AT" altLang="de-DE" sz="2000" b="0" dirty="0" err="1" smtClean="0">
                <a:solidFill>
                  <a:srgbClr val="FFFF00"/>
                </a:solidFill>
              </a:rPr>
              <a:t>daß</a:t>
            </a:r>
            <a:r>
              <a:rPr lang="de-AT" altLang="de-DE" sz="2000" b="0" dirty="0" smtClean="0">
                <a:solidFill>
                  <a:srgbClr val="FFFF00"/>
                </a:solidFill>
              </a:rPr>
              <a:t> sein dünner Knebelbart | Ganz voller kleiner Perlen ward. | Als so sein </a:t>
            </a:r>
            <a:r>
              <a:rPr lang="de-AT" altLang="de-DE" sz="2000" b="0" dirty="0" err="1" smtClean="0">
                <a:solidFill>
                  <a:srgbClr val="FFFF00"/>
                </a:solidFill>
              </a:rPr>
              <a:t>heisser</a:t>
            </a:r>
            <a:r>
              <a:rPr lang="de-AT" altLang="de-DE" sz="2000" b="0" dirty="0" smtClean="0">
                <a:solidFill>
                  <a:srgbClr val="FFFF00"/>
                </a:solidFill>
              </a:rPr>
              <a:t> Durst erlosch, | Erhob sein dickes Haupt ein Frosch, | Sah ihn mit großen Augen an, | Und sprach also zum kleinen Mann: | Wer bist du? Fremder! Welch Geschlecht | Hat, Königssohn, auf dich ein Recht? | Dein Glanz und </a:t>
            </a:r>
            <a:r>
              <a:rPr lang="de-AT" altLang="de-DE" sz="2000" b="0" dirty="0" err="1" smtClean="0">
                <a:solidFill>
                  <a:srgbClr val="FFFF00"/>
                </a:solidFill>
              </a:rPr>
              <a:t>Ansehn</a:t>
            </a:r>
            <a:r>
              <a:rPr lang="de-AT" altLang="de-DE" sz="2000" b="0" dirty="0" smtClean="0">
                <a:solidFill>
                  <a:srgbClr val="FFFF00"/>
                </a:solidFill>
              </a:rPr>
              <a:t> königlich | Zeigt, </a:t>
            </a:r>
            <a:r>
              <a:rPr lang="de-AT" altLang="de-DE" sz="2000" b="0" dirty="0" err="1" smtClean="0">
                <a:solidFill>
                  <a:srgbClr val="FFFF00"/>
                </a:solidFill>
              </a:rPr>
              <a:t>daß</a:t>
            </a:r>
            <a:r>
              <a:rPr lang="de-AT" altLang="de-DE" sz="2000" b="0" dirty="0" smtClean="0">
                <a:solidFill>
                  <a:srgbClr val="FFFF00"/>
                </a:solidFill>
              </a:rPr>
              <a:t> du herrschest, so wie ich. | Ich bin der große </a:t>
            </a:r>
            <a:r>
              <a:rPr lang="de-AT" altLang="de-DE" sz="2000" b="0" dirty="0" err="1" smtClean="0">
                <a:solidFill>
                  <a:srgbClr val="FFFF00"/>
                </a:solidFill>
              </a:rPr>
              <a:t>Phisignat</a:t>
            </a:r>
            <a:r>
              <a:rPr lang="de-AT" altLang="de-DE" sz="2000" b="0" dirty="0" smtClean="0">
                <a:solidFill>
                  <a:srgbClr val="FFFF00"/>
                </a:solidFill>
              </a:rPr>
              <a:t>, | </a:t>
            </a:r>
            <a:r>
              <a:rPr lang="de-AT" altLang="de-DE" sz="2000" b="0" dirty="0" smtClean="0">
                <a:solidFill>
                  <a:schemeClr val="accent5"/>
                </a:solidFill>
              </a:rPr>
              <a:t>Der Herr von diesem nassen Staat; </a:t>
            </a:r>
            <a:r>
              <a:rPr lang="de-AT" altLang="de-DE" sz="2000" b="0" dirty="0" smtClean="0">
                <a:solidFill>
                  <a:srgbClr val="FFFF00"/>
                </a:solidFill>
              </a:rPr>
              <a:t>[…] So sage gleichfalls wer du bist, | Und wenn dein Blut von Fürsten fließt, | </a:t>
            </a:r>
            <a:r>
              <a:rPr lang="de-AT" altLang="de-DE" sz="2000" b="0" dirty="0" smtClean="0">
                <a:solidFill>
                  <a:schemeClr val="accent5"/>
                </a:solidFill>
              </a:rPr>
              <a:t>So fahr mit mir hinab zum See,</a:t>
            </a:r>
            <a:r>
              <a:rPr lang="de-AT" altLang="de-DE" sz="2000" b="0" dirty="0" smtClean="0">
                <a:solidFill>
                  <a:srgbClr val="FFFF00"/>
                </a:solidFill>
              </a:rPr>
              <a:t> | </a:t>
            </a:r>
            <a:r>
              <a:rPr lang="de-AT" altLang="de-DE" sz="2000" b="0" dirty="0" err="1" smtClean="0">
                <a:solidFill>
                  <a:srgbClr val="FFFF00"/>
                </a:solidFill>
              </a:rPr>
              <a:t>Daß</a:t>
            </a:r>
            <a:r>
              <a:rPr lang="de-AT" altLang="de-DE" sz="2000" b="0" dirty="0" smtClean="0">
                <a:solidFill>
                  <a:srgbClr val="FFFF00"/>
                </a:solidFill>
              </a:rPr>
              <a:t> dein erstauntes Auge </a:t>
            </a:r>
            <a:r>
              <a:rPr lang="de-AT" altLang="de-DE" sz="2000" b="0" dirty="0" err="1" smtClean="0">
                <a:solidFill>
                  <a:srgbClr val="FFFF00"/>
                </a:solidFill>
              </a:rPr>
              <a:t>seh</a:t>
            </a:r>
            <a:r>
              <a:rPr lang="de-AT" altLang="de-DE" sz="2000" b="0" dirty="0" smtClean="0">
                <a:solidFill>
                  <a:srgbClr val="FFFF00"/>
                </a:solidFill>
              </a:rPr>
              <a:t>, | Was mein </a:t>
            </a:r>
            <a:r>
              <a:rPr lang="de-AT" altLang="de-DE" sz="2000" b="0" dirty="0" err="1" smtClean="0">
                <a:solidFill>
                  <a:srgbClr val="FFFF00"/>
                </a:solidFill>
              </a:rPr>
              <a:t>krystallener</a:t>
            </a:r>
            <a:r>
              <a:rPr lang="de-AT" altLang="de-DE" sz="2000" b="0" dirty="0" smtClean="0">
                <a:solidFill>
                  <a:srgbClr val="FFFF00"/>
                </a:solidFill>
              </a:rPr>
              <a:t> </a:t>
            </a:r>
            <a:r>
              <a:rPr lang="de-AT" altLang="de-DE" sz="2000" b="0" dirty="0" err="1" smtClean="0">
                <a:solidFill>
                  <a:srgbClr val="FFFF00"/>
                </a:solidFill>
              </a:rPr>
              <a:t>Pallast</a:t>
            </a:r>
            <a:r>
              <a:rPr lang="de-AT" altLang="de-DE" sz="2000" b="0" dirty="0" smtClean="0">
                <a:solidFill>
                  <a:srgbClr val="FFFF00"/>
                </a:solidFill>
              </a:rPr>
              <a:t> | Für Pracht und Wunder in sich </a:t>
            </a:r>
            <a:r>
              <a:rPr lang="de-AT" altLang="de-DE" sz="2000" b="0" dirty="0" err="1" smtClean="0">
                <a:solidFill>
                  <a:srgbClr val="FFFF00"/>
                </a:solidFill>
              </a:rPr>
              <a:t>faßt</a:t>
            </a:r>
            <a:r>
              <a:rPr lang="de-AT" altLang="de-DE" sz="2000" b="0" dirty="0" smtClean="0">
                <a:solidFill>
                  <a:srgbClr val="FFFF00"/>
                </a:solidFill>
              </a:rPr>
              <a:t>, | Und lebe da, mit mir verehrt, | Ein Leben solcher Fürsten </a:t>
            </a:r>
            <a:r>
              <a:rPr lang="de-AT" altLang="de-DE" sz="2000" b="0" dirty="0" err="1" smtClean="0">
                <a:solidFill>
                  <a:srgbClr val="FFFF00"/>
                </a:solidFill>
              </a:rPr>
              <a:t>werth</a:t>
            </a:r>
            <a:r>
              <a:rPr lang="de-AT" altLang="de-DE" sz="2000" b="0" dirty="0" smtClean="0">
                <a:solidFill>
                  <a:srgbClr val="FFFF00"/>
                </a:solidFill>
              </a:rPr>
              <a:t>.</a:t>
            </a:r>
            <a:endParaRPr lang="de-DE" altLang="de-DE" sz="2000" b="0" dirty="0" smtClean="0">
              <a:solidFill>
                <a:srgbClr val="FFFF00"/>
              </a:solidFill>
            </a:endParaRPr>
          </a:p>
        </p:txBody>
      </p:sp>
      <p:pic>
        <p:nvPicPr>
          <p:cNvPr id="9226" name="Grafik 9" descr="bb586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0"/>
            <a:ext cx="210185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90FB31EE-C9E6-4C63-9708-9B5748E90865}" type="slidenum">
              <a:rPr lang="it-IT" altLang="de-DE" sz="1400" smtClean="0"/>
              <a:pPr>
                <a:lnSpc>
                  <a:spcPct val="100000"/>
                </a:lnSpc>
                <a:spcBef>
                  <a:spcPct val="0"/>
                </a:spcBef>
                <a:buFontTx/>
                <a:buNone/>
              </a:pPr>
              <a:t>6</a:t>
            </a:fld>
            <a:endParaRPr lang="it-IT" altLang="de-DE" sz="1400" smtClean="0"/>
          </a:p>
        </p:txBody>
      </p:sp>
      <p:sp>
        <p:nvSpPr>
          <p:cNvPr id="10243"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0244"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a:solidFill>
                <a:schemeClr val="bg1"/>
              </a:solidFill>
            </a:endParaRPr>
          </a:p>
        </p:txBody>
      </p:sp>
      <p:sp>
        <p:nvSpPr>
          <p:cNvPr id="10245"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a:solidFill>
                <a:schemeClr val="bg1"/>
              </a:solidFill>
              <a:latin typeface="Verdana" panose="020B0604030504040204" pitchFamily="34" charset="0"/>
            </a:endParaRPr>
          </a:p>
        </p:txBody>
      </p:sp>
      <p:sp>
        <p:nvSpPr>
          <p:cNvPr id="10246" name="Rectangle 6"/>
          <p:cNvSpPr>
            <a:spLocks noGrp="1" noChangeArrowheads="1"/>
          </p:cNvSpPr>
          <p:nvPr>
            <p:ph type="ctrTitle"/>
          </p:nvPr>
        </p:nvSpPr>
        <p:spPr>
          <a:xfrm>
            <a:off x="468313" y="1341438"/>
            <a:ext cx="8272462" cy="4895850"/>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b="0" smtClean="0">
                <a:solidFill>
                  <a:srgbClr val="ABD5FF"/>
                </a:solidFill>
              </a:rPr>
              <a:t/>
            </a:r>
            <a:br>
              <a:rPr lang="de-AT" altLang="de-DE" b="0" smtClean="0">
                <a:solidFill>
                  <a:srgbClr val="ABD5FF"/>
                </a:solidFill>
              </a:rPr>
            </a:br>
            <a:endParaRPr lang="it-IT" altLang="de-DE" sz="4800" smtClean="0"/>
          </a:p>
        </p:txBody>
      </p:sp>
      <p:sp>
        <p:nvSpPr>
          <p:cNvPr id="10247" name="Rectangle 3"/>
          <p:cNvSpPr>
            <a:spLocks noChangeArrowheads="1"/>
          </p:cNvSpPr>
          <p:nvPr/>
        </p:nvSpPr>
        <p:spPr bwMode="auto">
          <a:xfrm>
            <a:off x="395288"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buFontTx/>
              <a:buNone/>
            </a:pPr>
            <a:r>
              <a:rPr lang="de-DE" altLang="de-DE" sz="2400" b="0" i="0"/>
              <a:t>Zachariä as </a:t>
            </a:r>
            <a:r>
              <a:rPr lang="de-DE" altLang="de-DE" sz="2400" b="0"/>
              <a:t>„Ovidius alter“</a:t>
            </a:r>
            <a:endParaRPr lang="de-AT" altLang="de-DE" sz="2400" b="0"/>
          </a:p>
          <a:p>
            <a:pPr eaLnBrk="1" hangingPunct="1">
              <a:lnSpc>
                <a:spcPct val="100000"/>
              </a:lnSpc>
              <a:buFontTx/>
              <a:buNone/>
            </a:pPr>
            <a:endParaRPr lang="de-AT" altLang="de-DE" sz="2400" b="0"/>
          </a:p>
          <a:p>
            <a:pPr eaLnBrk="1" hangingPunct="1">
              <a:lnSpc>
                <a:spcPct val="100000"/>
              </a:lnSpc>
              <a:buFontTx/>
              <a:buNone/>
            </a:pPr>
            <a:endParaRPr lang="it-IT" altLang="de-DE" sz="2400" b="0"/>
          </a:p>
        </p:txBody>
      </p:sp>
      <p:pic>
        <p:nvPicPr>
          <p:cNvPr id="10248" name="Grafi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323975"/>
            <a:ext cx="3217863"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descr="Uni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Grafik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66788" y="1778000"/>
            <a:ext cx="34004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1DB71416-EBE5-4A62-B88D-BD7FCE720EC5}" type="slidenum">
              <a:rPr lang="it-IT" altLang="de-DE" sz="1400" smtClean="0"/>
              <a:pPr>
                <a:lnSpc>
                  <a:spcPct val="100000"/>
                </a:lnSpc>
                <a:spcBef>
                  <a:spcPct val="0"/>
                </a:spcBef>
                <a:buFontTx/>
                <a:buNone/>
              </a:pPr>
              <a:t>7</a:t>
            </a:fld>
            <a:endParaRPr lang="it-IT" altLang="de-DE" sz="1400" smtClean="0"/>
          </a:p>
        </p:txBody>
      </p:sp>
      <p:sp>
        <p:nvSpPr>
          <p:cNvPr id="11267"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1268"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a:solidFill>
                <a:schemeClr val="bg1"/>
              </a:solidFill>
            </a:endParaRPr>
          </a:p>
        </p:txBody>
      </p:sp>
      <p:sp>
        <p:nvSpPr>
          <p:cNvPr id="11269"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a:solidFill>
                <a:schemeClr val="bg1"/>
              </a:solidFill>
              <a:latin typeface="Verdana" panose="020B0604030504040204" pitchFamily="34" charset="0"/>
            </a:endParaRPr>
          </a:p>
        </p:txBody>
      </p:sp>
      <p:sp>
        <p:nvSpPr>
          <p:cNvPr id="11270" name="Rectangle 6"/>
          <p:cNvSpPr>
            <a:spLocks noGrp="1" noChangeArrowheads="1"/>
          </p:cNvSpPr>
          <p:nvPr>
            <p:ph type="ctrTitle"/>
          </p:nvPr>
        </p:nvSpPr>
        <p:spPr>
          <a:xfrm>
            <a:off x="468313" y="1341438"/>
            <a:ext cx="8220075" cy="4895850"/>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b="0" smtClean="0">
                <a:solidFill>
                  <a:srgbClr val="ABD5FF"/>
                </a:solidFill>
              </a:rPr>
              <a:t/>
            </a:r>
            <a:br>
              <a:rPr lang="de-AT" altLang="de-DE" b="0" smtClean="0">
                <a:solidFill>
                  <a:srgbClr val="ABD5FF"/>
                </a:solidFill>
              </a:rPr>
            </a:br>
            <a:endParaRPr lang="it-IT" altLang="de-DE" sz="4800" smtClean="0"/>
          </a:p>
        </p:txBody>
      </p:sp>
      <p:sp>
        <p:nvSpPr>
          <p:cNvPr id="11271" name="Rectangle 3"/>
          <p:cNvSpPr>
            <a:spLocks noChangeArrowheads="1"/>
          </p:cNvSpPr>
          <p:nvPr/>
        </p:nvSpPr>
        <p:spPr bwMode="auto">
          <a:xfrm>
            <a:off x="395288"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buFontTx/>
              <a:buNone/>
            </a:pPr>
            <a:r>
              <a:rPr lang="de-AT" altLang="de-DE" sz="2400" b="0" i="0"/>
              <a:t>Phaët(h)on from ancient times to the 18th &amp; 20th century</a:t>
            </a:r>
          </a:p>
          <a:p>
            <a:pPr eaLnBrk="1" hangingPunct="1">
              <a:lnSpc>
                <a:spcPct val="100000"/>
              </a:lnSpc>
              <a:buFontTx/>
              <a:buNone/>
            </a:pPr>
            <a:endParaRPr lang="de-AT" altLang="de-DE" sz="2400" b="0"/>
          </a:p>
          <a:p>
            <a:pPr eaLnBrk="1" hangingPunct="1">
              <a:lnSpc>
                <a:spcPct val="100000"/>
              </a:lnSpc>
              <a:buFontTx/>
              <a:buNone/>
            </a:pPr>
            <a:endParaRPr lang="it-IT" altLang="de-DE" sz="2400" b="0"/>
          </a:p>
        </p:txBody>
      </p:sp>
      <p:pic>
        <p:nvPicPr>
          <p:cNvPr id="11272" name="Grafik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5125" y="4029075"/>
            <a:ext cx="36004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Grafik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1475" y="1706563"/>
            <a:ext cx="325755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Grafik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706563"/>
            <a:ext cx="498316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Uni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533006D4-7F93-45BC-BE27-C9B34601E4EE}" type="slidenum">
              <a:rPr lang="it-IT" altLang="de-DE" sz="1400" smtClean="0"/>
              <a:pPr>
                <a:lnSpc>
                  <a:spcPct val="100000"/>
                </a:lnSpc>
                <a:spcBef>
                  <a:spcPct val="0"/>
                </a:spcBef>
                <a:buFontTx/>
                <a:buNone/>
              </a:pPr>
              <a:t>8</a:t>
            </a:fld>
            <a:endParaRPr lang="it-IT" altLang="de-DE" sz="1400" smtClean="0"/>
          </a:p>
        </p:txBody>
      </p:sp>
      <p:sp>
        <p:nvSpPr>
          <p:cNvPr id="12291"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2292"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400" b="0" i="0">
                <a:solidFill>
                  <a:schemeClr val="tx2"/>
                </a:solidFill>
              </a:rPr>
              <a:t>Cerberus              Charon                                        Hades</a:t>
            </a:r>
            <a:endParaRPr lang="it-IT" altLang="de-DE" b="0" i="0" u="sng">
              <a:solidFill>
                <a:schemeClr val="tx2"/>
              </a:solidFill>
            </a:endParaRPr>
          </a:p>
        </p:txBody>
      </p:sp>
      <p:sp>
        <p:nvSpPr>
          <p:cNvPr id="12293"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2294"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2295" name="Rectangle 6"/>
          <p:cNvSpPr>
            <a:spLocks noGrp="1" noChangeArrowheads="1"/>
          </p:cNvSpPr>
          <p:nvPr>
            <p:ph type="ctrTitle"/>
          </p:nvPr>
        </p:nvSpPr>
        <p:spPr>
          <a:xfrm>
            <a:off x="468313" y="1409700"/>
            <a:ext cx="8431212" cy="4827588"/>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12296"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Grafik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7900" y="2165350"/>
            <a:ext cx="528637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Grafik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838" y="4078288"/>
            <a:ext cx="2259012"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Grafik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3113" y="0"/>
            <a:ext cx="263683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Grafik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3250" y="1020763"/>
            <a:ext cx="27797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4"/>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nSpc>
                <a:spcPct val="100000"/>
              </a:lnSpc>
              <a:spcBef>
                <a:spcPct val="0"/>
              </a:spcBef>
              <a:buFontTx/>
              <a:buNone/>
            </a:pPr>
            <a:fld id="{81A53A1A-2DDE-4A32-B155-000039EC6FE0}" type="slidenum">
              <a:rPr lang="it-IT" altLang="de-DE" sz="1400" smtClean="0"/>
              <a:pPr>
                <a:lnSpc>
                  <a:spcPct val="100000"/>
                </a:lnSpc>
                <a:spcBef>
                  <a:spcPct val="0"/>
                </a:spcBef>
                <a:buFontTx/>
                <a:buNone/>
              </a:pPr>
              <a:t>9</a:t>
            </a:fld>
            <a:endParaRPr lang="it-IT" altLang="de-DE" sz="1400" smtClean="0"/>
          </a:p>
        </p:txBody>
      </p:sp>
      <p:sp>
        <p:nvSpPr>
          <p:cNvPr id="13315" name="Rectangle 2"/>
          <p:cNvSpPr>
            <a:spLocks noGrp="1" noChangeArrowheads="1"/>
          </p:cNvSpPr>
          <p:nvPr>
            <p:ph type="subTitle" idx="1"/>
          </p:nvPr>
        </p:nvSpPr>
        <p:spPr>
          <a:xfrm>
            <a:off x="4572000" y="2205038"/>
            <a:ext cx="4065588" cy="4032250"/>
          </a:xfrm>
          <a:solidFill>
            <a:srgbClr val="6699FF"/>
          </a:solidFill>
        </p:spPr>
        <p:txBody>
          <a:bodyPr/>
          <a:lstStyle/>
          <a:p>
            <a:pPr eaLnBrk="1" hangingPunct="1"/>
            <a:endParaRPr lang="de-AT" altLang="de-DE" smtClean="0">
              <a:solidFill>
                <a:schemeClr val="accent2"/>
              </a:solidFill>
            </a:endParaRPr>
          </a:p>
          <a:p>
            <a:pPr eaLnBrk="1" hangingPunct="1"/>
            <a:r>
              <a:rPr lang="de-AT" altLang="de-DE" smtClean="0">
                <a:solidFill>
                  <a:schemeClr val="accent2"/>
                </a:solidFill>
              </a:rPr>
              <a:t>. </a:t>
            </a:r>
          </a:p>
        </p:txBody>
      </p:sp>
      <p:sp>
        <p:nvSpPr>
          <p:cNvPr id="13316" name="Rectangle 3"/>
          <p:cNvSpPr>
            <a:spLocks noChangeArrowheads="1"/>
          </p:cNvSpPr>
          <p:nvPr/>
        </p:nvSpPr>
        <p:spPr bwMode="auto">
          <a:xfrm>
            <a:off x="381000" y="876300"/>
            <a:ext cx="829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lnSpc>
                <a:spcPct val="100000"/>
              </a:lnSpc>
              <a:spcBef>
                <a:spcPct val="0"/>
              </a:spcBef>
              <a:buFontTx/>
              <a:buNone/>
            </a:pPr>
            <a:r>
              <a:rPr lang="it-IT" altLang="de-DE" sz="2400" b="0">
                <a:solidFill>
                  <a:schemeClr val="tx2"/>
                </a:solidFill>
              </a:rPr>
              <a:t>Murner in der Hölle </a:t>
            </a:r>
            <a:r>
              <a:rPr lang="it-IT" altLang="de-DE" sz="2400" b="0" i="0">
                <a:solidFill>
                  <a:schemeClr val="tx2"/>
                </a:solidFill>
              </a:rPr>
              <a:t>(1757) &amp; </a:t>
            </a:r>
            <a:r>
              <a:rPr lang="it-IT" altLang="de-DE" sz="2400" b="0">
                <a:solidFill>
                  <a:schemeClr val="tx2"/>
                </a:solidFill>
              </a:rPr>
              <a:t>Aelurias </a:t>
            </a:r>
            <a:r>
              <a:rPr lang="it-IT" altLang="de-DE" sz="2400" b="0" i="0">
                <a:solidFill>
                  <a:schemeClr val="tx2"/>
                </a:solidFill>
              </a:rPr>
              <a:t>(1771)</a:t>
            </a:r>
            <a:endParaRPr lang="it-IT" altLang="de-DE" b="0" i="0" u="sng">
              <a:solidFill>
                <a:schemeClr val="tx2"/>
              </a:solidFill>
            </a:endParaRPr>
          </a:p>
        </p:txBody>
      </p:sp>
      <p:sp>
        <p:nvSpPr>
          <p:cNvPr id="13317" name="Rectangle 4"/>
          <p:cNvSpPr>
            <a:spLocks noChangeArrowheads="1"/>
          </p:cNvSpPr>
          <p:nvPr/>
        </p:nvSpPr>
        <p:spPr bwMode="auto">
          <a:xfrm>
            <a:off x="2962275" y="2414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algn="r" eaLnBrk="1" hangingPunct="1">
              <a:lnSpc>
                <a:spcPct val="100000"/>
              </a:lnSpc>
              <a:spcBef>
                <a:spcPct val="0"/>
              </a:spcBef>
              <a:buFontTx/>
              <a:buNone/>
            </a:pPr>
            <a:endParaRPr lang="de-DE" altLang="de-DE" sz="1200" i="0">
              <a:solidFill>
                <a:schemeClr val="bg1"/>
              </a:solidFill>
            </a:endParaRPr>
          </a:p>
        </p:txBody>
      </p:sp>
      <p:sp>
        <p:nvSpPr>
          <p:cNvPr id="13318" name="Rectangle 5"/>
          <p:cNvSpPr>
            <a:spLocks noChangeArrowheads="1"/>
          </p:cNvSpPr>
          <p:nvPr/>
        </p:nvSpPr>
        <p:spPr bwMode="auto">
          <a:xfrm>
            <a:off x="468313" y="2205038"/>
            <a:ext cx="4114800" cy="40322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ct val="50000"/>
              </a:spcBef>
              <a:buChar char="•"/>
              <a:defRPr sz="2000">
                <a:solidFill>
                  <a:schemeClr val="tx1"/>
                </a:solidFill>
                <a:latin typeface="Arial" panose="020B0604020202020204" pitchFamily="34" charset="0"/>
              </a:defRPr>
            </a:lvl1pPr>
            <a:lvl2pPr marL="742950" indent="-285750">
              <a:lnSpc>
                <a:spcPct val="120000"/>
              </a:lnSpc>
              <a:spcBef>
                <a:spcPct val="50000"/>
              </a:spcBef>
              <a:buChar char="–"/>
              <a:defRPr sz="2800">
                <a:solidFill>
                  <a:schemeClr val="tx1"/>
                </a:solidFill>
                <a:latin typeface="Arial" panose="020B0604020202020204" pitchFamily="34" charset="0"/>
              </a:defRPr>
            </a:lvl2pPr>
            <a:lvl3pPr marL="1143000" indent="-228600">
              <a:lnSpc>
                <a:spcPct val="120000"/>
              </a:lnSpc>
              <a:spcBef>
                <a:spcPct val="50000"/>
              </a:spcBef>
              <a:buChar char="•"/>
              <a:defRPr sz="1600">
                <a:solidFill>
                  <a:schemeClr val="tx1"/>
                </a:solidFill>
                <a:latin typeface="Arial" panose="020B0604020202020204" pitchFamily="34" charset="0"/>
              </a:defRPr>
            </a:lvl3pPr>
            <a:lvl4pPr marL="1600200" indent="-228600">
              <a:lnSpc>
                <a:spcPct val="120000"/>
              </a:lnSpc>
              <a:spcBef>
                <a:spcPct val="50000"/>
              </a:spcBef>
              <a:buChar char="–"/>
              <a:defRPr sz="1400">
                <a:solidFill>
                  <a:schemeClr val="tx1"/>
                </a:solidFill>
                <a:latin typeface="Arial" panose="020B0604020202020204" pitchFamily="34" charset="0"/>
              </a:defRPr>
            </a:lvl4pPr>
            <a:lvl5pPr marL="2057400" indent="-228600">
              <a:lnSpc>
                <a:spcPct val="120000"/>
              </a:lnSpc>
              <a:spcBef>
                <a:spcPct val="50000"/>
              </a:spcBef>
              <a:buChar char="»"/>
              <a:defRPr sz="1200">
                <a:solidFill>
                  <a:schemeClr val="tx1"/>
                </a:solidFill>
                <a:latin typeface="Arial" panose="020B0604020202020204" pitchFamily="34" charset="0"/>
              </a:defRPr>
            </a:lvl5pPr>
            <a:lvl6pPr marL="25146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6pPr>
            <a:lvl7pPr marL="29718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7pPr>
            <a:lvl8pPr marL="34290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8pPr>
            <a:lvl9pPr marL="3886200" indent="-228600" eaLnBrk="0" fontAlgn="base" hangingPunct="0">
              <a:lnSpc>
                <a:spcPct val="120000"/>
              </a:lnSpc>
              <a:spcBef>
                <a:spcPct val="50000"/>
              </a:spcBef>
              <a:spcAft>
                <a:spcPct val="0"/>
              </a:spcAft>
              <a:buChar char="»"/>
              <a:defRPr sz="1200">
                <a:solidFill>
                  <a:schemeClr val="tx1"/>
                </a:solidFill>
                <a:latin typeface="Arial" panose="020B0604020202020204" pitchFamily="34" charset="0"/>
              </a:defRPr>
            </a:lvl9pPr>
          </a:lstStyle>
          <a:p>
            <a:pPr eaLnBrk="1" hangingPunct="1">
              <a:buFontTx/>
              <a:buNone/>
            </a:pPr>
            <a:endParaRPr lang="en-GB" altLang="de-DE" sz="1800" b="0" i="0">
              <a:solidFill>
                <a:schemeClr val="bg1"/>
              </a:solidFill>
              <a:latin typeface="Verdana" panose="020B0604030504040204" pitchFamily="34" charset="0"/>
            </a:endParaRPr>
          </a:p>
        </p:txBody>
      </p:sp>
      <p:sp>
        <p:nvSpPr>
          <p:cNvPr id="13319" name="Rectangle 6"/>
          <p:cNvSpPr>
            <a:spLocks noGrp="1" noChangeArrowheads="1"/>
          </p:cNvSpPr>
          <p:nvPr>
            <p:ph type="ctrTitle"/>
          </p:nvPr>
        </p:nvSpPr>
        <p:spPr>
          <a:xfrm>
            <a:off x="425450" y="1403350"/>
            <a:ext cx="8539163" cy="4978400"/>
          </a:xfrm>
          <a:solidFill>
            <a:srgbClr val="6699FF"/>
          </a:solidFill>
        </p:spPr>
        <p:txBody>
          <a:bodyPr/>
          <a:lstStyle/>
          <a:p>
            <a:pPr algn="r" eaLnBrk="1" hangingPunct="1"/>
            <a:r>
              <a:rPr lang="de-AT" altLang="de-DE" b="0" smtClean="0">
                <a:solidFill>
                  <a:srgbClr val="ABD5FF"/>
                </a:solidFill>
              </a:rPr>
              <a:t/>
            </a:r>
            <a:br>
              <a:rPr lang="de-AT" altLang="de-DE" b="0" smtClean="0">
                <a:solidFill>
                  <a:srgbClr val="ABD5FF"/>
                </a:solidFill>
              </a:rPr>
            </a:br>
            <a:r>
              <a:rPr lang="de-AT" altLang="de-DE" sz="2600" b="0" smtClean="0">
                <a:solidFill>
                  <a:srgbClr val="ABD5FF"/>
                </a:solidFill>
              </a:rPr>
              <a:t/>
            </a:r>
            <a:br>
              <a:rPr lang="de-AT" altLang="de-DE" sz="2600" b="0" smtClean="0">
                <a:solidFill>
                  <a:srgbClr val="ABD5FF"/>
                </a:solidFill>
              </a:rPr>
            </a:br>
            <a:r>
              <a:rPr lang="de-AT" altLang="de-DE" b="0" smtClean="0">
                <a:solidFill>
                  <a:srgbClr val="ABD5FF"/>
                </a:solidFill>
              </a:rPr>
              <a:t/>
            </a:r>
            <a:br>
              <a:rPr lang="de-AT" altLang="de-DE" b="0" smtClean="0">
                <a:solidFill>
                  <a:srgbClr val="ABD5FF"/>
                </a:solidFill>
              </a:rPr>
            </a:br>
            <a:r>
              <a:rPr lang="de-AT" altLang="de-DE" sz="4800" smtClean="0"/>
              <a:t> </a:t>
            </a:r>
            <a:endParaRPr lang="it-IT" altLang="de-DE" sz="4800" smtClean="0"/>
          </a:p>
        </p:txBody>
      </p:sp>
      <p:pic>
        <p:nvPicPr>
          <p:cNvPr id="13320" name="Picture 10" descr="Un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88913"/>
            <a:ext cx="21113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Grafik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32113" y="1714500"/>
            <a:ext cx="3279775"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Grafik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5838" y="1719263"/>
            <a:ext cx="2898775"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Grafik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975" y="1708150"/>
            <a:ext cx="2587625"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896"/>
      </a:hlink>
      <a:folHlink>
        <a:srgbClr val="BFBFBF"/>
      </a:folHlink>
    </a:clrScheme>
    <a:fontScheme name="Struttura predefinit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it-IT" sz="1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it-IT" sz="1200" b="1" i="0" u="none" strike="noStrike" cap="none" normalizeH="0" baseline="0" smtClean="0">
            <a:ln>
              <a:noFill/>
            </a:ln>
            <a:solidFill>
              <a:schemeClr val="bg1"/>
            </a:solidFill>
            <a:effectLst/>
            <a:latin typeface="Arial"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2777</Words>
  <Application>Microsoft Office PowerPoint</Application>
  <PresentationFormat>Bildschirmpräsentation (4:3)</PresentationFormat>
  <Paragraphs>225</Paragraphs>
  <Slides>28</Slides>
  <Notes>0</Notes>
  <HiddenSlides>0</HiddenSlides>
  <MMClips>27</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Arial</vt:lpstr>
      <vt:lpstr>Times New Roman</vt:lpstr>
      <vt:lpstr>Verdana</vt:lpstr>
      <vt:lpstr>Wingdings</vt:lpstr>
      <vt:lpstr>Struttura predefinita</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Paolo Budroni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Presentazione KFJVienna</dc:subject>
  <dc:creator>Budroni Paolo</dc:creator>
  <dc:description>Presentazione corso di Jutta</dc:description>
  <cp:lastModifiedBy>Sonja Schreiner</cp:lastModifiedBy>
  <cp:revision>1325</cp:revision>
  <dcterms:created xsi:type="dcterms:W3CDTF">2002-10-17T13:45:43Z</dcterms:created>
  <dcterms:modified xsi:type="dcterms:W3CDTF">2021-01-28T16:56:13Z</dcterms:modified>
</cp:coreProperties>
</file>